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4" r:id="rId3"/>
    <p:sldId id="257" r:id="rId4"/>
    <p:sldId id="258" r:id="rId5"/>
    <p:sldId id="260" r:id="rId6"/>
    <p:sldId id="261" r:id="rId7"/>
    <p:sldId id="262" r:id="rId8"/>
    <p:sldId id="259" r:id="rId9"/>
    <p:sldId id="263" r:id="rId10"/>
    <p:sldId id="265" r:id="rId11"/>
    <p:sldId id="267" r:id="rId12"/>
    <p:sldId id="266" r:id="rId13"/>
    <p:sldId id="271" r:id="rId14"/>
    <p:sldId id="270" r:id="rId15"/>
    <p:sldId id="25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2E6"/>
    <a:srgbClr val="43DD9F"/>
    <a:srgbClr val="21B579"/>
    <a:srgbClr val="73FDED"/>
    <a:srgbClr val="276877"/>
    <a:srgbClr val="13AEDF"/>
    <a:srgbClr val="297B54"/>
    <a:srgbClr val="9CF2FE"/>
    <a:srgbClr val="03FBDD"/>
    <a:srgbClr val="D07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>
        <p:scale>
          <a:sx n="33" d="100"/>
          <a:sy n="33" d="100"/>
        </p:scale>
        <p:origin x="1699" y="11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4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3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82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77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4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5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1C18-AB60-4A13-B0FA-78A25F379F55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F6F2-F057-409A-A392-D33F98051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8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590" y="3951431"/>
            <a:ext cx="429508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3D </a:t>
            </a:r>
            <a:r>
              <a:rPr lang="en-US" sz="6000" b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Octopus</a:t>
            </a:r>
            <a:endParaRPr lang="en-US" sz="6000" b="1" dirty="0" smtClean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EPS 109 Final Project</a:t>
            </a:r>
          </a:p>
          <a:p>
            <a:endParaRPr lang="en-US" sz="2800" b="1" dirty="0">
              <a:solidFill>
                <a:schemeClr val="bg1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Jessica Kendall-Bar</a:t>
            </a:r>
          </a:p>
        </p:txBody>
      </p:sp>
    </p:spTree>
    <p:extLst>
      <p:ext uri="{BB962C8B-B14F-4D97-AF65-F5344CB8AC3E}">
        <p14:creationId xmlns:p14="http://schemas.microsoft.com/office/powerpoint/2010/main" val="27891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20153" r="30000" b="22358"/>
          <a:stretch/>
        </p:blipFill>
        <p:spPr>
          <a:xfrm>
            <a:off x="5446463" y="4374751"/>
            <a:ext cx="3546886" cy="2327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899" y="1268497"/>
            <a:ext cx="8199942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B) across TIME: </a:t>
            </a:r>
            <a:r>
              <a:rPr lang="en-US" sz="2000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interpolation for times between given time steps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7161" y="364740"/>
            <a:ext cx="5779417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Altering initial positions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8045" y="2022248"/>
            <a:ext cx="4835826" cy="4612052"/>
          </a:xfrm>
          <a:prstGeom prst="rect">
            <a:avLst/>
          </a:prstGeom>
          <a:solidFill>
            <a:srgbClr val="010A5F"/>
          </a:solidFill>
          <a:ln w="7620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 rot="5400000" flipV="1">
            <a:off x="1389532" y="2249667"/>
            <a:ext cx="2961174" cy="3814968"/>
          </a:xfrm>
          <a:custGeom>
            <a:avLst/>
            <a:gdLst>
              <a:gd name="connsiteX0" fmla="*/ 0 w 6969760"/>
              <a:gd name="connsiteY0" fmla="*/ 4239204 h 4239204"/>
              <a:gd name="connsiteX1" fmla="*/ 812800 w 6969760"/>
              <a:gd name="connsiteY1" fmla="*/ 3263844 h 4239204"/>
              <a:gd name="connsiteX2" fmla="*/ 1026160 w 6969760"/>
              <a:gd name="connsiteY2" fmla="*/ 1892244 h 4239204"/>
              <a:gd name="connsiteX3" fmla="*/ 1798320 w 6969760"/>
              <a:gd name="connsiteY3" fmla="*/ 540964 h 4239204"/>
              <a:gd name="connsiteX4" fmla="*/ 3484880 w 6969760"/>
              <a:gd name="connsiteY4" fmla="*/ 2484 h 4239204"/>
              <a:gd name="connsiteX5" fmla="*/ 5740400 w 6969760"/>
              <a:gd name="connsiteY5" fmla="*/ 723844 h 4239204"/>
              <a:gd name="connsiteX6" fmla="*/ 6969760 w 6969760"/>
              <a:gd name="connsiteY6" fmla="*/ 500324 h 4239204"/>
              <a:gd name="connsiteX0" fmla="*/ 0 w 6969760"/>
              <a:gd name="connsiteY0" fmla="*/ 4239135 h 4239135"/>
              <a:gd name="connsiteX1" fmla="*/ 812800 w 6969760"/>
              <a:gd name="connsiteY1" fmla="*/ 3263775 h 4239135"/>
              <a:gd name="connsiteX2" fmla="*/ 955040 w 6969760"/>
              <a:gd name="connsiteY2" fmla="*/ 1841375 h 4239135"/>
              <a:gd name="connsiteX3" fmla="*/ 1798320 w 6969760"/>
              <a:gd name="connsiteY3" fmla="*/ 540895 h 4239135"/>
              <a:gd name="connsiteX4" fmla="*/ 3484880 w 6969760"/>
              <a:gd name="connsiteY4" fmla="*/ 2415 h 4239135"/>
              <a:gd name="connsiteX5" fmla="*/ 5740400 w 6969760"/>
              <a:gd name="connsiteY5" fmla="*/ 723775 h 4239135"/>
              <a:gd name="connsiteX6" fmla="*/ 6969760 w 6969760"/>
              <a:gd name="connsiteY6" fmla="*/ 500255 h 4239135"/>
              <a:gd name="connsiteX0" fmla="*/ 0 w 6969760"/>
              <a:gd name="connsiteY0" fmla="*/ 4239135 h 4239135"/>
              <a:gd name="connsiteX1" fmla="*/ 520034 w 6969760"/>
              <a:gd name="connsiteY1" fmla="*/ 3146772 h 4239135"/>
              <a:gd name="connsiteX2" fmla="*/ 955040 w 6969760"/>
              <a:gd name="connsiteY2" fmla="*/ 1841375 h 4239135"/>
              <a:gd name="connsiteX3" fmla="*/ 1798320 w 6969760"/>
              <a:gd name="connsiteY3" fmla="*/ 540895 h 4239135"/>
              <a:gd name="connsiteX4" fmla="*/ 3484880 w 6969760"/>
              <a:gd name="connsiteY4" fmla="*/ 2415 h 4239135"/>
              <a:gd name="connsiteX5" fmla="*/ 5740400 w 6969760"/>
              <a:gd name="connsiteY5" fmla="*/ 723775 h 4239135"/>
              <a:gd name="connsiteX6" fmla="*/ 6969760 w 6969760"/>
              <a:gd name="connsiteY6" fmla="*/ 500255 h 4239135"/>
              <a:gd name="connsiteX0" fmla="*/ 0 w 6969760"/>
              <a:gd name="connsiteY0" fmla="*/ 4239135 h 4239135"/>
              <a:gd name="connsiteX1" fmla="*/ 955040 w 6969760"/>
              <a:gd name="connsiteY1" fmla="*/ 1841375 h 4239135"/>
              <a:gd name="connsiteX2" fmla="*/ 1798320 w 6969760"/>
              <a:gd name="connsiteY2" fmla="*/ 540895 h 4239135"/>
              <a:gd name="connsiteX3" fmla="*/ 3484880 w 6969760"/>
              <a:gd name="connsiteY3" fmla="*/ 2415 h 4239135"/>
              <a:gd name="connsiteX4" fmla="*/ 5740400 w 6969760"/>
              <a:gd name="connsiteY4" fmla="*/ 723775 h 4239135"/>
              <a:gd name="connsiteX5" fmla="*/ 6969760 w 6969760"/>
              <a:gd name="connsiteY5" fmla="*/ 500255 h 4239135"/>
              <a:gd name="connsiteX0" fmla="*/ 0 w 6969760"/>
              <a:gd name="connsiteY0" fmla="*/ 4238418 h 4238418"/>
              <a:gd name="connsiteX1" fmla="*/ 896486 w 6969760"/>
              <a:gd name="connsiteY1" fmla="*/ 1088495 h 4238418"/>
              <a:gd name="connsiteX2" fmla="*/ 1798320 w 6969760"/>
              <a:gd name="connsiteY2" fmla="*/ 540178 h 4238418"/>
              <a:gd name="connsiteX3" fmla="*/ 3484880 w 6969760"/>
              <a:gd name="connsiteY3" fmla="*/ 1698 h 4238418"/>
              <a:gd name="connsiteX4" fmla="*/ 5740400 w 6969760"/>
              <a:gd name="connsiteY4" fmla="*/ 723058 h 4238418"/>
              <a:gd name="connsiteX5" fmla="*/ 6969760 w 6969760"/>
              <a:gd name="connsiteY5" fmla="*/ 499538 h 4238418"/>
              <a:gd name="connsiteX0" fmla="*/ 0 w 6969760"/>
              <a:gd name="connsiteY0" fmla="*/ 4236720 h 4236720"/>
              <a:gd name="connsiteX1" fmla="*/ 896486 w 6969760"/>
              <a:gd name="connsiteY1" fmla="*/ 1086797 h 4236720"/>
              <a:gd name="connsiteX2" fmla="*/ 3484880 w 6969760"/>
              <a:gd name="connsiteY2" fmla="*/ 0 h 4236720"/>
              <a:gd name="connsiteX3" fmla="*/ 5740400 w 6969760"/>
              <a:gd name="connsiteY3" fmla="*/ 721360 h 4236720"/>
              <a:gd name="connsiteX4" fmla="*/ 6969760 w 6969760"/>
              <a:gd name="connsiteY4" fmla="*/ 497840 h 4236720"/>
              <a:gd name="connsiteX0" fmla="*/ 0 w 6969760"/>
              <a:gd name="connsiteY0" fmla="*/ 4236852 h 4236852"/>
              <a:gd name="connsiteX1" fmla="*/ 955040 w 6969760"/>
              <a:gd name="connsiteY1" fmla="*/ 786064 h 4236852"/>
              <a:gd name="connsiteX2" fmla="*/ 3484880 w 6969760"/>
              <a:gd name="connsiteY2" fmla="*/ 132 h 4236852"/>
              <a:gd name="connsiteX3" fmla="*/ 5740400 w 6969760"/>
              <a:gd name="connsiteY3" fmla="*/ 721492 h 4236852"/>
              <a:gd name="connsiteX4" fmla="*/ 6969760 w 6969760"/>
              <a:gd name="connsiteY4" fmla="*/ 497972 h 4236852"/>
              <a:gd name="connsiteX0" fmla="*/ 0 w 6969760"/>
              <a:gd name="connsiteY0" fmla="*/ 3951134 h 3951134"/>
              <a:gd name="connsiteX1" fmla="*/ 955040 w 6969760"/>
              <a:gd name="connsiteY1" fmla="*/ 500346 h 3951134"/>
              <a:gd name="connsiteX2" fmla="*/ 3294582 w 6969760"/>
              <a:gd name="connsiteY2" fmla="*/ 15279 h 3951134"/>
              <a:gd name="connsiteX3" fmla="*/ 5740400 w 6969760"/>
              <a:gd name="connsiteY3" fmla="*/ 435774 h 3951134"/>
              <a:gd name="connsiteX4" fmla="*/ 6969760 w 6969760"/>
              <a:gd name="connsiteY4" fmla="*/ 212254 h 3951134"/>
              <a:gd name="connsiteX0" fmla="*/ 0 w 6969760"/>
              <a:gd name="connsiteY0" fmla="*/ 3947421 h 3947421"/>
              <a:gd name="connsiteX1" fmla="*/ 955040 w 6969760"/>
              <a:gd name="connsiteY1" fmla="*/ 496633 h 3947421"/>
              <a:gd name="connsiteX2" fmla="*/ 3294582 w 6969760"/>
              <a:gd name="connsiteY2" fmla="*/ 11566 h 3947421"/>
              <a:gd name="connsiteX3" fmla="*/ 4920654 w 6969760"/>
              <a:gd name="connsiteY3" fmla="*/ 381917 h 3947421"/>
              <a:gd name="connsiteX4" fmla="*/ 6969760 w 6969760"/>
              <a:gd name="connsiteY4" fmla="*/ 208541 h 3947421"/>
              <a:gd name="connsiteX0" fmla="*/ 0 w 6969760"/>
              <a:gd name="connsiteY0" fmla="*/ 3867361 h 3867361"/>
              <a:gd name="connsiteX1" fmla="*/ 955040 w 6969760"/>
              <a:gd name="connsiteY1" fmla="*/ 416573 h 3867361"/>
              <a:gd name="connsiteX2" fmla="*/ 3338497 w 6969760"/>
              <a:gd name="connsiteY2" fmla="*/ 48509 h 3867361"/>
              <a:gd name="connsiteX3" fmla="*/ 4920654 w 6969760"/>
              <a:gd name="connsiteY3" fmla="*/ 301857 h 3867361"/>
              <a:gd name="connsiteX4" fmla="*/ 6969760 w 6969760"/>
              <a:gd name="connsiteY4" fmla="*/ 128481 h 3867361"/>
              <a:gd name="connsiteX0" fmla="*/ 0 w 6969760"/>
              <a:gd name="connsiteY0" fmla="*/ 3867917 h 3867917"/>
              <a:gd name="connsiteX1" fmla="*/ 955040 w 6969760"/>
              <a:gd name="connsiteY1" fmla="*/ 417129 h 3867917"/>
              <a:gd name="connsiteX2" fmla="*/ 3338497 w 6969760"/>
              <a:gd name="connsiteY2" fmla="*/ 49065 h 3867917"/>
              <a:gd name="connsiteX3" fmla="*/ 4051305 w 6969760"/>
              <a:gd name="connsiteY3" fmla="*/ 310774 h 3867917"/>
              <a:gd name="connsiteX4" fmla="*/ 4920654 w 6969760"/>
              <a:gd name="connsiteY4" fmla="*/ 302413 h 3867917"/>
              <a:gd name="connsiteX5" fmla="*/ 6969760 w 6969760"/>
              <a:gd name="connsiteY5" fmla="*/ 129037 h 3867917"/>
              <a:gd name="connsiteX0" fmla="*/ 0 w 6969760"/>
              <a:gd name="connsiteY0" fmla="*/ 3867361 h 3867361"/>
              <a:gd name="connsiteX1" fmla="*/ 955040 w 6969760"/>
              <a:gd name="connsiteY1" fmla="*/ 416573 h 3867361"/>
              <a:gd name="connsiteX2" fmla="*/ 3338497 w 6969760"/>
              <a:gd name="connsiteY2" fmla="*/ 48509 h 3867361"/>
              <a:gd name="connsiteX3" fmla="*/ 4920654 w 6969760"/>
              <a:gd name="connsiteY3" fmla="*/ 301857 h 3867361"/>
              <a:gd name="connsiteX4" fmla="*/ 6969760 w 6969760"/>
              <a:gd name="connsiteY4" fmla="*/ 128481 h 3867361"/>
              <a:gd name="connsiteX0" fmla="*/ 0 w 6969760"/>
              <a:gd name="connsiteY0" fmla="*/ 3838143 h 3838143"/>
              <a:gd name="connsiteX1" fmla="*/ 955040 w 6969760"/>
              <a:gd name="connsiteY1" fmla="*/ 387355 h 3838143"/>
              <a:gd name="connsiteX2" fmla="*/ 3338497 w 6969760"/>
              <a:gd name="connsiteY2" fmla="*/ 69435 h 3838143"/>
              <a:gd name="connsiteX3" fmla="*/ 4920654 w 6969760"/>
              <a:gd name="connsiteY3" fmla="*/ 272639 h 3838143"/>
              <a:gd name="connsiteX4" fmla="*/ 6969760 w 6969760"/>
              <a:gd name="connsiteY4" fmla="*/ 99263 h 3838143"/>
              <a:gd name="connsiteX0" fmla="*/ 0 w 6969760"/>
              <a:gd name="connsiteY0" fmla="*/ 3959795 h 3959795"/>
              <a:gd name="connsiteX1" fmla="*/ 955040 w 6969760"/>
              <a:gd name="connsiteY1" fmla="*/ 509007 h 3959795"/>
              <a:gd name="connsiteX2" fmla="*/ 3338497 w 6969760"/>
              <a:gd name="connsiteY2" fmla="*/ 191087 h 3959795"/>
              <a:gd name="connsiteX3" fmla="*/ 4920654 w 6969760"/>
              <a:gd name="connsiteY3" fmla="*/ 394291 h 3959795"/>
              <a:gd name="connsiteX4" fmla="*/ 6969760 w 6969760"/>
              <a:gd name="connsiteY4" fmla="*/ 220915 h 3959795"/>
              <a:gd name="connsiteX0" fmla="*/ 0 w 6969760"/>
              <a:gd name="connsiteY0" fmla="*/ 3895720 h 3895720"/>
              <a:gd name="connsiteX1" fmla="*/ 955040 w 6969760"/>
              <a:gd name="connsiteY1" fmla="*/ 444932 h 3895720"/>
              <a:gd name="connsiteX2" fmla="*/ 3338497 w 6969760"/>
              <a:gd name="connsiteY2" fmla="*/ 227301 h 3895720"/>
              <a:gd name="connsiteX3" fmla="*/ 4920654 w 6969760"/>
              <a:gd name="connsiteY3" fmla="*/ 330216 h 3895720"/>
              <a:gd name="connsiteX4" fmla="*/ 6969760 w 6969760"/>
              <a:gd name="connsiteY4" fmla="*/ 156840 h 3895720"/>
              <a:gd name="connsiteX0" fmla="*/ 0 w 6969760"/>
              <a:gd name="connsiteY0" fmla="*/ 3766409 h 3766409"/>
              <a:gd name="connsiteX1" fmla="*/ 955040 w 6969760"/>
              <a:gd name="connsiteY1" fmla="*/ 315621 h 3766409"/>
              <a:gd name="connsiteX2" fmla="*/ 3616625 w 6969760"/>
              <a:gd name="connsiteY2" fmla="*/ 348711 h 3766409"/>
              <a:gd name="connsiteX3" fmla="*/ 4920654 w 6969760"/>
              <a:gd name="connsiteY3" fmla="*/ 200905 h 3766409"/>
              <a:gd name="connsiteX4" fmla="*/ 6969760 w 6969760"/>
              <a:gd name="connsiteY4" fmla="*/ 27529 h 3766409"/>
              <a:gd name="connsiteX0" fmla="*/ 0 w 6969760"/>
              <a:gd name="connsiteY0" fmla="*/ 3738881 h 3738881"/>
              <a:gd name="connsiteX1" fmla="*/ 955040 w 6969760"/>
              <a:gd name="connsiteY1" fmla="*/ 288093 h 3738881"/>
              <a:gd name="connsiteX2" fmla="*/ 3616625 w 6969760"/>
              <a:gd name="connsiteY2" fmla="*/ 321183 h 3738881"/>
              <a:gd name="connsiteX3" fmla="*/ 4920654 w 6969760"/>
              <a:gd name="connsiteY3" fmla="*/ 173376 h 3738881"/>
              <a:gd name="connsiteX4" fmla="*/ 6969760 w 6969760"/>
              <a:gd name="connsiteY4" fmla="*/ 1 h 3738881"/>
              <a:gd name="connsiteX0" fmla="*/ 0 w 6969760"/>
              <a:gd name="connsiteY0" fmla="*/ 3738879 h 3738879"/>
              <a:gd name="connsiteX1" fmla="*/ 955040 w 6969760"/>
              <a:gd name="connsiteY1" fmla="*/ 288091 h 3738879"/>
              <a:gd name="connsiteX2" fmla="*/ 3616625 w 6969760"/>
              <a:gd name="connsiteY2" fmla="*/ 321181 h 3738879"/>
              <a:gd name="connsiteX3" fmla="*/ 4920654 w 6969760"/>
              <a:gd name="connsiteY3" fmla="*/ 173374 h 3738879"/>
              <a:gd name="connsiteX4" fmla="*/ 6969760 w 6969760"/>
              <a:gd name="connsiteY4" fmla="*/ -1 h 3738879"/>
              <a:gd name="connsiteX0" fmla="*/ 0 w 6969760"/>
              <a:gd name="connsiteY0" fmla="*/ 3925322 h 3925322"/>
              <a:gd name="connsiteX1" fmla="*/ 955040 w 6969760"/>
              <a:gd name="connsiteY1" fmla="*/ 474534 h 3925322"/>
              <a:gd name="connsiteX2" fmla="*/ 3616625 w 6969760"/>
              <a:gd name="connsiteY2" fmla="*/ 507624 h 3925322"/>
              <a:gd name="connsiteX3" fmla="*/ 4949931 w 6969760"/>
              <a:gd name="connsiteY3" fmla="*/ 109096 h 3925322"/>
              <a:gd name="connsiteX4" fmla="*/ 6969760 w 6969760"/>
              <a:gd name="connsiteY4" fmla="*/ 186442 h 3925322"/>
              <a:gd name="connsiteX0" fmla="*/ 0 w 5842609"/>
              <a:gd name="connsiteY0" fmla="*/ 4842053 h 4842053"/>
              <a:gd name="connsiteX1" fmla="*/ 955040 w 5842609"/>
              <a:gd name="connsiteY1" fmla="*/ 1391265 h 4842053"/>
              <a:gd name="connsiteX2" fmla="*/ 3616625 w 5842609"/>
              <a:gd name="connsiteY2" fmla="*/ 1424355 h 4842053"/>
              <a:gd name="connsiteX3" fmla="*/ 4949931 w 5842609"/>
              <a:gd name="connsiteY3" fmla="*/ 1025827 h 4842053"/>
              <a:gd name="connsiteX4" fmla="*/ 5842609 w 5842609"/>
              <a:gd name="connsiteY4" fmla="*/ 0 h 4842053"/>
              <a:gd name="connsiteX0" fmla="*/ 0 w 5842609"/>
              <a:gd name="connsiteY0" fmla="*/ 4842053 h 4842053"/>
              <a:gd name="connsiteX1" fmla="*/ 955040 w 5842609"/>
              <a:gd name="connsiteY1" fmla="*/ 1391265 h 4842053"/>
              <a:gd name="connsiteX2" fmla="*/ 3616625 w 5842609"/>
              <a:gd name="connsiteY2" fmla="*/ 1424355 h 4842053"/>
              <a:gd name="connsiteX3" fmla="*/ 4949931 w 5842609"/>
              <a:gd name="connsiteY3" fmla="*/ 1025827 h 4842053"/>
              <a:gd name="connsiteX4" fmla="*/ 5842609 w 5842609"/>
              <a:gd name="connsiteY4" fmla="*/ 0 h 48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609" h="4842053">
                <a:moveTo>
                  <a:pt x="0" y="4842053"/>
                </a:moveTo>
                <a:cubicBezTo>
                  <a:pt x="198967" y="4342520"/>
                  <a:pt x="352269" y="1960881"/>
                  <a:pt x="955040" y="1391265"/>
                </a:cubicBezTo>
                <a:cubicBezTo>
                  <a:pt x="1557811" y="821649"/>
                  <a:pt x="2950810" y="1485261"/>
                  <a:pt x="3616625" y="1424355"/>
                </a:cubicBezTo>
                <a:cubicBezTo>
                  <a:pt x="4282440" y="1363449"/>
                  <a:pt x="4578934" y="1263219"/>
                  <a:pt x="4949931" y="1025827"/>
                </a:cubicBezTo>
                <a:cubicBezTo>
                  <a:pt x="5320928" y="788435"/>
                  <a:pt x="5693995" y="220105"/>
                  <a:pt x="5842609" y="0"/>
                </a:cubicBezTo>
              </a:path>
            </a:pathLst>
          </a:custGeom>
          <a:noFill/>
          <a:ln w="5715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5400000" flipV="1">
            <a:off x="2604695" y="1951920"/>
            <a:ext cx="1327663" cy="2861145"/>
          </a:xfrm>
          <a:custGeom>
            <a:avLst/>
            <a:gdLst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249680 w 5842000"/>
              <a:gd name="connsiteY2" fmla="*/ 2072640 h 4439920"/>
              <a:gd name="connsiteX3" fmla="*/ 1838960 w 5842000"/>
              <a:gd name="connsiteY3" fmla="*/ 91440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249680 w 5842000"/>
              <a:gd name="connsiteY2" fmla="*/ 2072640 h 4439920"/>
              <a:gd name="connsiteX3" fmla="*/ 2377440 w 5842000"/>
              <a:gd name="connsiteY3" fmla="*/ 74168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377440 w 5842000"/>
              <a:gd name="connsiteY3" fmla="*/ 74168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428240 w 5842000"/>
              <a:gd name="connsiteY3" fmla="*/ 97536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479040 w 5842000"/>
              <a:gd name="connsiteY3" fmla="*/ 105664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4646995"/>
              <a:gd name="connsiteY0" fmla="*/ 4582160 h 4582160"/>
              <a:gd name="connsiteX1" fmla="*/ 1066800 w 4646995"/>
              <a:gd name="connsiteY1" fmla="*/ 3515360 h 4582160"/>
              <a:gd name="connsiteX2" fmla="*/ 1351280 w 4646995"/>
              <a:gd name="connsiteY2" fmla="*/ 2255520 h 4582160"/>
              <a:gd name="connsiteX3" fmla="*/ 2479040 w 4646995"/>
              <a:gd name="connsiteY3" fmla="*/ 1198880 h 4582160"/>
              <a:gd name="connsiteX4" fmla="*/ 4632960 w 4646995"/>
              <a:gd name="connsiteY4" fmla="*/ 995680 h 4582160"/>
              <a:gd name="connsiteX5" fmla="*/ 3535680 w 4646995"/>
              <a:gd name="connsiteY5" fmla="*/ 0 h 4582160"/>
              <a:gd name="connsiteX0" fmla="*/ 0 w 4657525"/>
              <a:gd name="connsiteY0" fmla="*/ 4582160 h 4582160"/>
              <a:gd name="connsiteX1" fmla="*/ 1066800 w 4657525"/>
              <a:gd name="connsiteY1" fmla="*/ 3515360 h 4582160"/>
              <a:gd name="connsiteX2" fmla="*/ 1351280 w 4657525"/>
              <a:gd name="connsiteY2" fmla="*/ 2255520 h 4582160"/>
              <a:gd name="connsiteX3" fmla="*/ 2479040 w 4657525"/>
              <a:gd name="connsiteY3" fmla="*/ 1198880 h 4582160"/>
              <a:gd name="connsiteX4" fmla="*/ 4632960 w 4657525"/>
              <a:gd name="connsiteY4" fmla="*/ 995680 h 4582160"/>
              <a:gd name="connsiteX5" fmla="*/ 3535680 w 4657525"/>
              <a:gd name="connsiteY5" fmla="*/ 0 h 4582160"/>
              <a:gd name="connsiteX0" fmla="*/ 0 w 4373541"/>
              <a:gd name="connsiteY0" fmla="*/ 4582160 h 4582160"/>
              <a:gd name="connsiteX1" fmla="*/ 1066800 w 4373541"/>
              <a:gd name="connsiteY1" fmla="*/ 3515360 h 4582160"/>
              <a:gd name="connsiteX2" fmla="*/ 1351280 w 4373541"/>
              <a:gd name="connsiteY2" fmla="*/ 2255520 h 4582160"/>
              <a:gd name="connsiteX3" fmla="*/ 2479040 w 4373541"/>
              <a:gd name="connsiteY3" fmla="*/ 1198880 h 4582160"/>
              <a:gd name="connsiteX4" fmla="*/ 4338320 w 4373541"/>
              <a:gd name="connsiteY4" fmla="*/ 1046480 h 4582160"/>
              <a:gd name="connsiteX5" fmla="*/ 3535680 w 4373541"/>
              <a:gd name="connsiteY5" fmla="*/ 0 h 4582160"/>
              <a:gd name="connsiteX0" fmla="*/ 0 w 4388150"/>
              <a:gd name="connsiteY0" fmla="*/ 4582160 h 4582160"/>
              <a:gd name="connsiteX1" fmla="*/ 1066800 w 4388150"/>
              <a:gd name="connsiteY1" fmla="*/ 3515360 h 4582160"/>
              <a:gd name="connsiteX2" fmla="*/ 1351280 w 4388150"/>
              <a:gd name="connsiteY2" fmla="*/ 2255520 h 4582160"/>
              <a:gd name="connsiteX3" fmla="*/ 2204720 w 4388150"/>
              <a:gd name="connsiteY3" fmla="*/ 1026160 h 4582160"/>
              <a:gd name="connsiteX4" fmla="*/ 4338320 w 4388150"/>
              <a:gd name="connsiteY4" fmla="*/ 1046480 h 4582160"/>
              <a:gd name="connsiteX5" fmla="*/ 3535680 w 4388150"/>
              <a:gd name="connsiteY5" fmla="*/ 0 h 4582160"/>
              <a:gd name="connsiteX0" fmla="*/ 0 w 4388150"/>
              <a:gd name="connsiteY0" fmla="*/ 4582160 h 4582160"/>
              <a:gd name="connsiteX1" fmla="*/ 1066800 w 4388150"/>
              <a:gd name="connsiteY1" fmla="*/ 3515360 h 4582160"/>
              <a:gd name="connsiteX2" fmla="*/ 1148080 w 4388150"/>
              <a:gd name="connsiteY2" fmla="*/ 2235200 h 4582160"/>
              <a:gd name="connsiteX3" fmla="*/ 2204720 w 4388150"/>
              <a:gd name="connsiteY3" fmla="*/ 1026160 h 4582160"/>
              <a:gd name="connsiteX4" fmla="*/ 4338320 w 4388150"/>
              <a:gd name="connsiteY4" fmla="*/ 1046480 h 4582160"/>
              <a:gd name="connsiteX5" fmla="*/ 3535680 w 4388150"/>
              <a:gd name="connsiteY5" fmla="*/ 0 h 4582160"/>
              <a:gd name="connsiteX0" fmla="*/ 0 w 4363413"/>
              <a:gd name="connsiteY0" fmla="*/ 4734560 h 4734560"/>
              <a:gd name="connsiteX1" fmla="*/ 1066800 w 4363413"/>
              <a:gd name="connsiteY1" fmla="*/ 3667760 h 4734560"/>
              <a:gd name="connsiteX2" fmla="*/ 1148080 w 4363413"/>
              <a:gd name="connsiteY2" fmla="*/ 2387600 h 4734560"/>
              <a:gd name="connsiteX3" fmla="*/ 2204720 w 4363413"/>
              <a:gd name="connsiteY3" fmla="*/ 1178560 h 4734560"/>
              <a:gd name="connsiteX4" fmla="*/ 4338320 w 4363413"/>
              <a:gd name="connsiteY4" fmla="*/ 1198880 h 4734560"/>
              <a:gd name="connsiteX5" fmla="*/ 3261360 w 4363413"/>
              <a:gd name="connsiteY5" fmla="*/ 0 h 4734560"/>
              <a:gd name="connsiteX0" fmla="*/ 0 w 4206035"/>
              <a:gd name="connsiteY0" fmla="*/ 4734560 h 4734560"/>
              <a:gd name="connsiteX1" fmla="*/ 1066800 w 4206035"/>
              <a:gd name="connsiteY1" fmla="*/ 3667760 h 4734560"/>
              <a:gd name="connsiteX2" fmla="*/ 1148080 w 4206035"/>
              <a:gd name="connsiteY2" fmla="*/ 2387600 h 4734560"/>
              <a:gd name="connsiteX3" fmla="*/ 2204720 w 4206035"/>
              <a:gd name="connsiteY3" fmla="*/ 1178560 h 4734560"/>
              <a:gd name="connsiteX4" fmla="*/ 4175760 w 4206035"/>
              <a:gd name="connsiteY4" fmla="*/ 1300480 h 4734560"/>
              <a:gd name="connsiteX5" fmla="*/ 3261360 w 4206035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148080 w 4032134"/>
              <a:gd name="connsiteY2" fmla="*/ 238760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209040 w 4032134"/>
              <a:gd name="connsiteY2" fmla="*/ 244856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544320 w 4032134"/>
              <a:gd name="connsiteY2" fmla="*/ 244856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13895"/>
              <a:gd name="connsiteY0" fmla="*/ 4734560 h 4734560"/>
              <a:gd name="connsiteX1" fmla="*/ 1066800 w 4013895"/>
              <a:gd name="connsiteY1" fmla="*/ 3667760 h 4734560"/>
              <a:gd name="connsiteX2" fmla="*/ 1544320 w 4013895"/>
              <a:gd name="connsiteY2" fmla="*/ 2448560 h 4734560"/>
              <a:gd name="connsiteX3" fmla="*/ 2560320 w 4013895"/>
              <a:gd name="connsiteY3" fmla="*/ 1513840 h 4734560"/>
              <a:gd name="connsiteX4" fmla="*/ 3992880 w 4013895"/>
              <a:gd name="connsiteY4" fmla="*/ 1188720 h 4734560"/>
              <a:gd name="connsiteX5" fmla="*/ 3261360 w 4013895"/>
              <a:gd name="connsiteY5" fmla="*/ 0 h 4734560"/>
              <a:gd name="connsiteX0" fmla="*/ 0 w 4013895"/>
              <a:gd name="connsiteY0" fmla="*/ 4734560 h 4734560"/>
              <a:gd name="connsiteX1" fmla="*/ 1066800 w 4013895"/>
              <a:gd name="connsiteY1" fmla="*/ 3667760 h 4734560"/>
              <a:gd name="connsiteX2" fmla="*/ 1544320 w 4013895"/>
              <a:gd name="connsiteY2" fmla="*/ 2448560 h 4734560"/>
              <a:gd name="connsiteX3" fmla="*/ 2560320 w 4013895"/>
              <a:gd name="connsiteY3" fmla="*/ 1584960 h 4734560"/>
              <a:gd name="connsiteX4" fmla="*/ 3992880 w 4013895"/>
              <a:gd name="connsiteY4" fmla="*/ 1188720 h 4734560"/>
              <a:gd name="connsiteX5" fmla="*/ 3261360 w 4013895"/>
              <a:gd name="connsiteY5" fmla="*/ 0 h 4734560"/>
              <a:gd name="connsiteX0" fmla="*/ 0 w 3787696"/>
              <a:gd name="connsiteY0" fmla="*/ 4734560 h 4734560"/>
              <a:gd name="connsiteX1" fmla="*/ 1066800 w 3787696"/>
              <a:gd name="connsiteY1" fmla="*/ 3667760 h 4734560"/>
              <a:gd name="connsiteX2" fmla="*/ 1544320 w 3787696"/>
              <a:gd name="connsiteY2" fmla="*/ 2448560 h 4734560"/>
              <a:gd name="connsiteX3" fmla="*/ 2560320 w 3787696"/>
              <a:gd name="connsiteY3" fmla="*/ 1584960 h 4734560"/>
              <a:gd name="connsiteX4" fmla="*/ 3749040 w 3787696"/>
              <a:gd name="connsiteY4" fmla="*/ 1158240 h 4734560"/>
              <a:gd name="connsiteX5" fmla="*/ 3261360 w 3787696"/>
              <a:gd name="connsiteY5" fmla="*/ 0 h 4734560"/>
              <a:gd name="connsiteX0" fmla="*/ 0 w 3750349"/>
              <a:gd name="connsiteY0" fmla="*/ 4632960 h 4632960"/>
              <a:gd name="connsiteX1" fmla="*/ 1066800 w 3750349"/>
              <a:gd name="connsiteY1" fmla="*/ 3566160 h 4632960"/>
              <a:gd name="connsiteX2" fmla="*/ 1544320 w 3750349"/>
              <a:gd name="connsiteY2" fmla="*/ 2346960 h 4632960"/>
              <a:gd name="connsiteX3" fmla="*/ 2560320 w 3750349"/>
              <a:gd name="connsiteY3" fmla="*/ 1483360 h 4632960"/>
              <a:gd name="connsiteX4" fmla="*/ 3749040 w 3750349"/>
              <a:gd name="connsiteY4" fmla="*/ 1056640 h 4632960"/>
              <a:gd name="connsiteX5" fmla="*/ 2753360 w 3750349"/>
              <a:gd name="connsiteY5" fmla="*/ 0 h 4632960"/>
              <a:gd name="connsiteX0" fmla="*/ 0 w 3557930"/>
              <a:gd name="connsiteY0" fmla="*/ 4632960 h 4632960"/>
              <a:gd name="connsiteX1" fmla="*/ 1066800 w 3557930"/>
              <a:gd name="connsiteY1" fmla="*/ 3566160 h 4632960"/>
              <a:gd name="connsiteX2" fmla="*/ 1544320 w 3557930"/>
              <a:gd name="connsiteY2" fmla="*/ 2346960 h 4632960"/>
              <a:gd name="connsiteX3" fmla="*/ 2560320 w 3557930"/>
              <a:gd name="connsiteY3" fmla="*/ 1483360 h 4632960"/>
              <a:gd name="connsiteX4" fmla="*/ 3556000 w 3557930"/>
              <a:gd name="connsiteY4" fmla="*/ 944880 h 4632960"/>
              <a:gd name="connsiteX5" fmla="*/ 2753360 w 3557930"/>
              <a:gd name="connsiteY5" fmla="*/ 0 h 4632960"/>
              <a:gd name="connsiteX0" fmla="*/ 0 w 3556814"/>
              <a:gd name="connsiteY0" fmla="*/ 4632960 h 4632960"/>
              <a:gd name="connsiteX1" fmla="*/ 1066800 w 3556814"/>
              <a:gd name="connsiteY1" fmla="*/ 3566160 h 4632960"/>
              <a:gd name="connsiteX2" fmla="*/ 1544320 w 3556814"/>
              <a:gd name="connsiteY2" fmla="*/ 2346960 h 4632960"/>
              <a:gd name="connsiteX3" fmla="*/ 2631440 w 3556814"/>
              <a:gd name="connsiteY3" fmla="*/ 1534160 h 4632960"/>
              <a:gd name="connsiteX4" fmla="*/ 3556000 w 3556814"/>
              <a:gd name="connsiteY4" fmla="*/ 944880 h 4632960"/>
              <a:gd name="connsiteX5" fmla="*/ 2753360 w 3556814"/>
              <a:gd name="connsiteY5" fmla="*/ 0 h 4632960"/>
              <a:gd name="connsiteX0" fmla="*/ 0 w 3496007"/>
              <a:gd name="connsiteY0" fmla="*/ 4632960 h 4632960"/>
              <a:gd name="connsiteX1" fmla="*/ 1066800 w 3496007"/>
              <a:gd name="connsiteY1" fmla="*/ 3566160 h 4632960"/>
              <a:gd name="connsiteX2" fmla="*/ 1544320 w 3496007"/>
              <a:gd name="connsiteY2" fmla="*/ 2346960 h 4632960"/>
              <a:gd name="connsiteX3" fmla="*/ 2631440 w 3496007"/>
              <a:gd name="connsiteY3" fmla="*/ 1534160 h 4632960"/>
              <a:gd name="connsiteX4" fmla="*/ 3495040 w 3496007"/>
              <a:gd name="connsiteY4" fmla="*/ 944880 h 4632960"/>
              <a:gd name="connsiteX5" fmla="*/ 2753360 w 3496007"/>
              <a:gd name="connsiteY5" fmla="*/ 0 h 4632960"/>
              <a:gd name="connsiteX0" fmla="*/ 0 w 3495045"/>
              <a:gd name="connsiteY0" fmla="*/ 4592320 h 4592320"/>
              <a:gd name="connsiteX1" fmla="*/ 1066800 w 3495045"/>
              <a:gd name="connsiteY1" fmla="*/ 3525520 h 4592320"/>
              <a:gd name="connsiteX2" fmla="*/ 1544320 w 3495045"/>
              <a:gd name="connsiteY2" fmla="*/ 2306320 h 4592320"/>
              <a:gd name="connsiteX3" fmla="*/ 2631440 w 3495045"/>
              <a:gd name="connsiteY3" fmla="*/ 1493520 h 4592320"/>
              <a:gd name="connsiteX4" fmla="*/ 3495040 w 3495045"/>
              <a:gd name="connsiteY4" fmla="*/ 904240 h 4592320"/>
              <a:gd name="connsiteX5" fmla="*/ 2641600 w 3495045"/>
              <a:gd name="connsiteY5" fmla="*/ 0 h 4592320"/>
              <a:gd name="connsiteX0" fmla="*/ 0 w 3403607"/>
              <a:gd name="connsiteY0" fmla="*/ 4592320 h 4592320"/>
              <a:gd name="connsiteX1" fmla="*/ 1066800 w 3403607"/>
              <a:gd name="connsiteY1" fmla="*/ 3525520 h 4592320"/>
              <a:gd name="connsiteX2" fmla="*/ 1544320 w 3403607"/>
              <a:gd name="connsiteY2" fmla="*/ 2306320 h 4592320"/>
              <a:gd name="connsiteX3" fmla="*/ 2631440 w 3403607"/>
              <a:gd name="connsiteY3" fmla="*/ 1493520 h 4592320"/>
              <a:gd name="connsiteX4" fmla="*/ 3403600 w 3403607"/>
              <a:gd name="connsiteY4" fmla="*/ 1056640 h 4592320"/>
              <a:gd name="connsiteX5" fmla="*/ 2641600 w 3403607"/>
              <a:gd name="connsiteY5" fmla="*/ 0 h 4592320"/>
              <a:gd name="connsiteX0" fmla="*/ 0 w 3403769"/>
              <a:gd name="connsiteY0" fmla="*/ 4592320 h 4592320"/>
              <a:gd name="connsiteX1" fmla="*/ 1066800 w 3403769"/>
              <a:gd name="connsiteY1" fmla="*/ 3525520 h 4592320"/>
              <a:gd name="connsiteX2" fmla="*/ 1544320 w 3403769"/>
              <a:gd name="connsiteY2" fmla="*/ 2306320 h 4592320"/>
              <a:gd name="connsiteX3" fmla="*/ 2590800 w 3403769"/>
              <a:gd name="connsiteY3" fmla="*/ 1341120 h 4592320"/>
              <a:gd name="connsiteX4" fmla="*/ 3403600 w 3403769"/>
              <a:gd name="connsiteY4" fmla="*/ 1056640 h 4592320"/>
              <a:gd name="connsiteX5" fmla="*/ 2641600 w 3403769"/>
              <a:gd name="connsiteY5" fmla="*/ 0 h 4592320"/>
              <a:gd name="connsiteX0" fmla="*/ 0 w 3403769"/>
              <a:gd name="connsiteY0" fmla="*/ 4592320 h 4592320"/>
              <a:gd name="connsiteX1" fmla="*/ 1066800 w 3403769"/>
              <a:gd name="connsiteY1" fmla="*/ 3525520 h 4592320"/>
              <a:gd name="connsiteX2" fmla="*/ 1615440 w 3403769"/>
              <a:gd name="connsiteY2" fmla="*/ 2326640 h 4592320"/>
              <a:gd name="connsiteX3" fmla="*/ 2590800 w 3403769"/>
              <a:gd name="connsiteY3" fmla="*/ 1341120 h 4592320"/>
              <a:gd name="connsiteX4" fmla="*/ 3403600 w 3403769"/>
              <a:gd name="connsiteY4" fmla="*/ 1056640 h 4592320"/>
              <a:gd name="connsiteX5" fmla="*/ 2641600 w 3403769"/>
              <a:gd name="connsiteY5" fmla="*/ 0 h 4592320"/>
              <a:gd name="connsiteX0" fmla="*/ 0 w 3383460"/>
              <a:gd name="connsiteY0" fmla="*/ 4592320 h 4592320"/>
              <a:gd name="connsiteX1" fmla="*/ 1066800 w 3383460"/>
              <a:gd name="connsiteY1" fmla="*/ 3525520 h 4592320"/>
              <a:gd name="connsiteX2" fmla="*/ 1615440 w 3383460"/>
              <a:gd name="connsiteY2" fmla="*/ 2326640 h 4592320"/>
              <a:gd name="connsiteX3" fmla="*/ 2590800 w 3383460"/>
              <a:gd name="connsiteY3" fmla="*/ 1341120 h 4592320"/>
              <a:gd name="connsiteX4" fmla="*/ 3383280 w 3383460"/>
              <a:gd name="connsiteY4" fmla="*/ 965200 h 4592320"/>
              <a:gd name="connsiteX5" fmla="*/ 2641600 w 3383460"/>
              <a:gd name="connsiteY5" fmla="*/ 0 h 4592320"/>
              <a:gd name="connsiteX0" fmla="*/ 0 w 3404834"/>
              <a:gd name="connsiteY0" fmla="*/ 4592320 h 4592320"/>
              <a:gd name="connsiteX1" fmla="*/ 1066800 w 3404834"/>
              <a:gd name="connsiteY1" fmla="*/ 3525520 h 4592320"/>
              <a:gd name="connsiteX2" fmla="*/ 1615440 w 3404834"/>
              <a:gd name="connsiteY2" fmla="*/ 2326640 h 4592320"/>
              <a:gd name="connsiteX3" fmla="*/ 2590800 w 3404834"/>
              <a:gd name="connsiteY3" fmla="*/ 1341120 h 4592320"/>
              <a:gd name="connsiteX4" fmla="*/ 3383280 w 3404834"/>
              <a:gd name="connsiteY4" fmla="*/ 965200 h 4592320"/>
              <a:gd name="connsiteX5" fmla="*/ 2641600 w 3404834"/>
              <a:gd name="connsiteY5" fmla="*/ 0 h 4592320"/>
              <a:gd name="connsiteX0" fmla="*/ 0 w 3384934"/>
              <a:gd name="connsiteY0" fmla="*/ 4592320 h 4592320"/>
              <a:gd name="connsiteX1" fmla="*/ 1066800 w 3384934"/>
              <a:gd name="connsiteY1" fmla="*/ 3525520 h 4592320"/>
              <a:gd name="connsiteX2" fmla="*/ 1615440 w 3384934"/>
              <a:gd name="connsiteY2" fmla="*/ 2326640 h 4592320"/>
              <a:gd name="connsiteX3" fmla="*/ 2479040 w 3384934"/>
              <a:gd name="connsiteY3" fmla="*/ 1483360 h 4592320"/>
              <a:gd name="connsiteX4" fmla="*/ 3383280 w 3384934"/>
              <a:gd name="connsiteY4" fmla="*/ 965200 h 4592320"/>
              <a:gd name="connsiteX5" fmla="*/ 2641600 w 3384934"/>
              <a:gd name="connsiteY5" fmla="*/ 0 h 4592320"/>
              <a:gd name="connsiteX0" fmla="*/ 0 w 3294097"/>
              <a:gd name="connsiteY0" fmla="*/ 4592320 h 4592320"/>
              <a:gd name="connsiteX1" fmla="*/ 1066800 w 3294097"/>
              <a:gd name="connsiteY1" fmla="*/ 3525520 h 4592320"/>
              <a:gd name="connsiteX2" fmla="*/ 1615440 w 3294097"/>
              <a:gd name="connsiteY2" fmla="*/ 2326640 h 4592320"/>
              <a:gd name="connsiteX3" fmla="*/ 2479040 w 3294097"/>
              <a:gd name="connsiteY3" fmla="*/ 1483360 h 4592320"/>
              <a:gd name="connsiteX4" fmla="*/ 3291840 w 3294097"/>
              <a:gd name="connsiteY4" fmla="*/ 812800 h 4592320"/>
              <a:gd name="connsiteX5" fmla="*/ 2641600 w 3294097"/>
              <a:gd name="connsiteY5" fmla="*/ 0 h 4592320"/>
              <a:gd name="connsiteX0" fmla="*/ 0 w 3311041"/>
              <a:gd name="connsiteY0" fmla="*/ 4592320 h 4592320"/>
              <a:gd name="connsiteX1" fmla="*/ 1066800 w 3311041"/>
              <a:gd name="connsiteY1" fmla="*/ 3525520 h 4592320"/>
              <a:gd name="connsiteX2" fmla="*/ 1615440 w 3311041"/>
              <a:gd name="connsiteY2" fmla="*/ 2326640 h 4592320"/>
              <a:gd name="connsiteX3" fmla="*/ 2479040 w 3311041"/>
              <a:gd name="connsiteY3" fmla="*/ 1483360 h 4592320"/>
              <a:gd name="connsiteX4" fmla="*/ 3291840 w 3311041"/>
              <a:gd name="connsiteY4" fmla="*/ 812800 h 4592320"/>
              <a:gd name="connsiteX5" fmla="*/ 2641600 w 3311041"/>
              <a:gd name="connsiteY5" fmla="*/ 0 h 4592320"/>
              <a:gd name="connsiteX0" fmla="*/ 0 w 3311041"/>
              <a:gd name="connsiteY0" fmla="*/ 4592320 h 4592320"/>
              <a:gd name="connsiteX1" fmla="*/ 1066800 w 3311041"/>
              <a:gd name="connsiteY1" fmla="*/ 3525520 h 4592320"/>
              <a:gd name="connsiteX2" fmla="*/ 1878929 w 3311041"/>
              <a:gd name="connsiteY2" fmla="*/ 2644221 h 4592320"/>
              <a:gd name="connsiteX3" fmla="*/ 2479040 w 3311041"/>
              <a:gd name="connsiteY3" fmla="*/ 1483360 h 4592320"/>
              <a:gd name="connsiteX4" fmla="*/ 3291840 w 3311041"/>
              <a:gd name="connsiteY4" fmla="*/ 812800 h 4592320"/>
              <a:gd name="connsiteX5" fmla="*/ 2641600 w 3311041"/>
              <a:gd name="connsiteY5" fmla="*/ 0 h 4592320"/>
              <a:gd name="connsiteX0" fmla="*/ 0 w 2753577"/>
              <a:gd name="connsiteY0" fmla="*/ 4592320 h 4592320"/>
              <a:gd name="connsiteX1" fmla="*/ 1066800 w 2753577"/>
              <a:gd name="connsiteY1" fmla="*/ 3525520 h 4592320"/>
              <a:gd name="connsiteX2" fmla="*/ 1878929 w 2753577"/>
              <a:gd name="connsiteY2" fmla="*/ 2644221 h 4592320"/>
              <a:gd name="connsiteX3" fmla="*/ 2479040 w 2753577"/>
              <a:gd name="connsiteY3" fmla="*/ 1483360 h 4592320"/>
              <a:gd name="connsiteX4" fmla="*/ 1901199 w 2753577"/>
              <a:gd name="connsiteY4" fmla="*/ 745941 h 4592320"/>
              <a:gd name="connsiteX5" fmla="*/ 2641600 w 2753577"/>
              <a:gd name="connsiteY5" fmla="*/ 0 h 4592320"/>
              <a:gd name="connsiteX0" fmla="*/ 0 w 2479080"/>
              <a:gd name="connsiteY0" fmla="*/ 3890301 h 3890301"/>
              <a:gd name="connsiteX1" fmla="*/ 1066800 w 2479080"/>
              <a:gd name="connsiteY1" fmla="*/ 2823501 h 3890301"/>
              <a:gd name="connsiteX2" fmla="*/ 1878929 w 2479080"/>
              <a:gd name="connsiteY2" fmla="*/ 1942202 h 3890301"/>
              <a:gd name="connsiteX3" fmla="*/ 2479040 w 2479080"/>
              <a:gd name="connsiteY3" fmla="*/ 781341 h 3890301"/>
              <a:gd name="connsiteX4" fmla="*/ 1901199 w 2479080"/>
              <a:gd name="connsiteY4" fmla="*/ 43922 h 3890301"/>
              <a:gd name="connsiteX5" fmla="*/ 519044 w 2479080"/>
              <a:gd name="connsiteY5" fmla="*/ 0 h 3890301"/>
              <a:gd name="connsiteX0" fmla="*/ 0 w 2479043"/>
              <a:gd name="connsiteY0" fmla="*/ 3890301 h 3890301"/>
              <a:gd name="connsiteX1" fmla="*/ 1066800 w 2479043"/>
              <a:gd name="connsiteY1" fmla="*/ 2823501 h 3890301"/>
              <a:gd name="connsiteX2" fmla="*/ 1878929 w 2479043"/>
              <a:gd name="connsiteY2" fmla="*/ 1942202 h 3890301"/>
              <a:gd name="connsiteX3" fmla="*/ 2479040 w 2479043"/>
              <a:gd name="connsiteY3" fmla="*/ 781341 h 3890301"/>
              <a:gd name="connsiteX4" fmla="*/ 1871923 w 2479043"/>
              <a:gd name="connsiteY4" fmla="*/ 194355 h 3890301"/>
              <a:gd name="connsiteX5" fmla="*/ 519044 w 2479043"/>
              <a:gd name="connsiteY5" fmla="*/ 0 h 3890301"/>
              <a:gd name="connsiteX0" fmla="*/ 0 w 2332661"/>
              <a:gd name="connsiteY0" fmla="*/ 3890301 h 3890301"/>
              <a:gd name="connsiteX1" fmla="*/ 1066800 w 2332661"/>
              <a:gd name="connsiteY1" fmla="*/ 2823501 h 3890301"/>
              <a:gd name="connsiteX2" fmla="*/ 1878929 w 2332661"/>
              <a:gd name="connsiteY2" fmla="*/ 1942202 h 3890301"/>
              <a:gd name="connsiteX3" fmla="*/ 2332657 w 2332661"/>
              <a:gd name="connsiteY3" fmla="*/ 798056 h 3890301"/>
              <a:gd name="connsiteX4" fmla="*/ 1871923 w 2332661"/>
              <a:gd name="connsiteY4" fmla="*/ 194355 h 3890301"/>
              <a:gd name="connsiteX5" fmla="*/ 519044 w 2332661"/>
              <a:gd name="connsiteY5" fmla="*/ 0 h 3890301"/>
              <a:gd name="connsiteX0" fmla="*/ 110404 w 2443065"/>
              <a:gd name="connsiteY0" fmla="*/ 3697562 h 3697562"/>
              <a:gd name="connsiteX1" fmla="*/ 1177204 w 2443065"/>
              <a:gd name="connsiteY1" fmla="*/ 2630762 h 3697562"/>
              <a:gd name="connsiteX2" fmla="*/ 1989333 w 2443065"/>
              <a:gd name="connsiteY2" fmla="*/ 1749463 h 3697562"/>
              <a:gd name="connsiteX3" fmla="*/ 2443061 w 2443065"/>
              <a:gd name="connsiteY3" fmla="*/ 605317 h 3697562"/>
              <a:gd name="connsiteX4" fmla="*/ 1982327 w 2443065"/>
              <a:gd name="connsiteY4" fmla="*/ 1616 h 3697562"/>
              <a:gd name="connsiteX5" fmla="*/ 0 w 2443065"/>
              <a:gd name="connsiteY5" fmla="*/ 392277 h 3697562"/>
              <a:gd name="connsiteX0" fmla="*/ 110404 w 2443065"/>
              <a:gd name="connsiteY0" fmla="*/ 3700801 h 3700801"/>
              <a:gd name="connsiteX1" fmla="*/ 1177204 w 2443065"/>
              <a:gd name="connsiteY1" fmla="*/ 2634001 h 3700801"/>
              <a:gd name="connsiteX2" fmla="*/ 1989333 w 2443065"/>
              <a:gd name="connsiteY2" fmla="*/ 1752702 h 3700801"/>
              <a:gd name="connsiteX3" fmla="*/ 2443061 w 2443065"/>
              <a:gd name="connsiteY3" fmla="*/ 608556 h 3700801"/>
              <a:gd name="connsiteX4" fmla="*/ 1982327 w 2443065"/>
              <a:gd name="connsiteY4" fmla="*/ 4855 h 3700801"/>
              <a:gd name="connsiteX5" fmla="*/ 0 w 2443065"/>
              <a:gd name="connsiteY5" fmla="*/ 395516 h 3700801"/>
              <a:gd name="connsiteX0" fmla="*/ 271426 w 2604087"/>
              <a:gd name="connsiteY0" fmla="*/ 3697943 h 3697943"/>
              <a:gd name="connsiteX1" fmla="*/ 1338226 w 2604087"/>
              <a:gd name="connsiteY1" fmla="*/ 2631143 h 3697943"/>
              <a:gd name="connsiteX2" fmla="*/ 2150355 w 2604087"/>
              <a:gd name="connsiteY2" fmla="*/ 1749844 h 3697943"/>
              <a:gd name="connsiteX3" fmla="*/ 2604083 w 2604087"/>
              <a:gd name="connsiteY3" fmla="*/ 605698 h 3697943"/>
              <a:gd name="connsiteX4" fmla="*/ 2143349 w 2604087"/>
              <a:gd name="connsiteY4" fmla="*/ 1997 h 3697943"/>
              <a:gd name="connsiteX5" fmla="*/ 0 w 2604087"/>
              <a:gd name="connsiteY5" fmla="*/ 793812 h 3697943"/>
              <a:gd name="connsiteX0" fmla="*/ 271426 w 2604087"/>
              <a:gd name="connsiteY0" fmla="*/ 3697943 h 3697943"/>
              <a:gd name="connsiteX1" fmla="*/ 1338226 w 2604087"/>
              <a:gd name="connsiteY1" fmla="*/ 2631143 h 3697943"/>
              <a:gd name="connsiteX2" fmla="*/ 2150355 w 2604087"/>
              <a:gd name="connsiteY2" fmla="*/ 1749844 h 3697943"/>
              <a:gd name="connsiteX3" fmla="*/ 2604083 w 2604087"/>
              <a:gd name="connsiteY3" fmla="*/ 605698 h 3697943"/>
              <a:gd name="connsiteX4" fmla="*/ 2143349 w 2604087"/>
              <a:gd name="connsiteY4" fmla="*/ 1997 h 3697943"/>
              <a:gd name="connsiteX5" fmla="*/ 0 w 2604087"/>
              <a:gd name="connsiteY5" fmla="*/ 793812 h 3697943"/>
              <a:gd name="connsiteX0" fmla="*/ 271426 w 2700956"/>
              <a:gd name="connsiteY0" fmla="*/ 3697943 h 3697943"/>
              <a:gd name="connsiteX1" fmla="*/ 1338226 w 2700956"/>
              <a:gd name="connsiteY1" fmla="*/ 2631143 h 3697943"/>
              <a:gd name="connsiteX2" fmla="*/ 2150355 w 2700956"/>
              <a:gd name="connsiteY2" fmla="*/ 1749844 h 3697943"/>
              <a:gd name="connsiteX3" fmla="*/ 2604083 w 2700956"/>
              <a:gd name="connsiteY3" fmla="*/ 605698 h 3697943"/>
              <a:gd name="connsiteX4" fmla="*/ 2143349 w 2700956"/>
              <a:gd name="connsiteY4" fmla="*/ 1997 h 3697943"/>
              <a:gd name="connsiteX5" fmla="*/ 0 w 2700956"/>
              <a:gd name="connsiteY5" fmla="*/ 793812 h 3697943"/>
              <a:gd name="connsiteX0" fmla="*/ 271426 w 2619578"/>
              <a:gd name="connsiteY0" fmla="*/ 3631436 h 3631436"/>
              <a:gd name="connsiteX1" fmla="*/ 1338226 w 2619578"/>
              <a:gd name="connsiteY1" fmla="*/ 2564636 h 3631436"/>
              <a:gd name="connsiteX2" fmla="*/ 2150355 w 2619578"/>
              <a:gd name="connsiteY2" fmla="*/ 1683337 h 3631436"/>
              <a:gd name="connsiteX3" fmla="*/ 2604083 w 2619578"/>
              <a:gd name="connsiteY3" fmla="*/ 539191 h 3631436"/>
              <a:gd name="connsiteX4" fmla="*/ 1601732 w 2619578"/>
              <a:gd name="connsiteY4" fmla="*/ 2349 h 3631436"/>
              <a:gd name="connsiteX5" fmla="*/ 0 w 2619578"/>
              <a:gd name="connsiteY5" fmla="*/ 727305 h 363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9578" h="3631436">
                <a:moveTo>
                  <a:pt x="271426" y="3631436"/>
                </a:moveTo>
                <a:cubicBezTo>
                  <a:pt x="700686" y="3295309"/>
                  <a:pt x="1025071" y="2889319"/>
                  <a:pt x="1338226" y="2564636"/>
                </a:cubicBezTo>
                <a:cubicBezTo>
                  <a:pt x="1651381" y="2239953"/>
                  <a:pt x="1939379" y="2020911"/>
                  <a:pt x="2150355" y="1683337"/>
                </a:cubicBezTo>
                <a:cubicBezTo>
                  <a:pt x="2361331" y="1345763"/>
                  <a:pt x="2695520" y="819356"/>
                  <a:pt x="2604083" y="539191"/>
                </a:cubicBezTo>
                <a:cubicBezTo>
                  <a:pt x="2512646" y="259026"/>
                  <a:pt x="2474895" y="-29003"/>
                  <a:pt x="1601732" y="2349"/>
                </a:cubicBezTo>
                <a:cubicBezTo>
                  <a:pt x="728569" y="33701"/>
                  <a:pt x="328841" y="296165"/>
                  <a:pt x="0" y="727305"/>
                </a:cubicBezTo>
              </a:path>
            </a:pathLst>
          </a:custGeom>
          <a:noFill/>
          <a:ln w="57150">
            <a:solidFill>
              <a:srgbClr val="01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 flipV="1">
            <a:off x="1721388" y="2040729"/>
            <a:ext cx="2472816" cy="3742924"/>
          </a:xfrm>
          <a:custGeom>
            <a:avLst/>
            <a:gdLst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995680 w 5781040"/>
              <a:gd name="connsiteY2" fmla="*/ 203200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036320 w 5781040"/>
              <a:gd name="connsiteY2" fmla="*/ 180848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49680 w 5781040"/>
              <a:gd name="connsiteY2" fmla="*/ 183896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49680 w 5781040"/>
              <a:gd name="connsiteY2" fmla="*/ 183896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3952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3952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975360 w 5781040"/>
              <a:gd name="connsiteY1" fmla="*/ 3007360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872892 w 5781040"/>
              <a:gd name="connsiteY1" fmla="*/ 2940502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320800 w 5781040"/>
              <a:gd name="connsiteY1" fmla="*/ 1706880 h 4165600"/>
              <a:gd name="connsiteX2" fmla="*/ 2164080 w 5781040"/>
              <a:gd name="connsiteY2" fmla="*/ 629920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164080 w 5781040"/>
              <a:gd name="connsiteY2" fmla="*/ 629920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83602 w 5781040"/>
              <a:gd name="connsiteY3" fmla="*/ 1154957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1322105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1322105 h 4165600"/>
              <a:gd name="connsiteX4" fmla="*/ 4706486 w 5781040"/>
              <a:gd name="connsiteY4" fmla="*/ 502431 h 4165600"/>
              <a:gd name="connsiteX5" fmla="*/ 5781040 w 5781040"/>
              <a:gd name="connsiteY5" fmla="*/ 0 h 4165600"/>
              <a:gd name="connsiteX0" fmla="*/ 0 w 5005209"/>
              <a:gd name="connsiteY0" fmla="*/ 4817475 h 4817475"/>
              <a:gd name="connsiteX1" fmla="*/ 1086587 w 5005209"/>
              <a:gd name="connsiteY1" fmla="*/ 2024460 h 4817475"/>
              <a:gd name="connsiteX2" fmla="*/ 2207995 w 5005209"/>
              <a:gd name="connsiteY2" fmla="*/ 1532517 h 4817475"/>
              <a:gd name="connsiteX3" fmla="*/ 3698240 w 5005209"/>
              <a:gd name="connsiteY3" fmla="*/ 1973980 h 4817475"/>
              <a:gd name="connsiteX4" fmla="*/ 4706486 w 5005209"/>
              <a:gd name="connsiteY4" fmla="*/ 1154306 h 4817475"/>
              <a:gd name="connsiteX5" fmla="*/ 5005209 w 5005209"/>
              <a:gd name="connsiteY5" fmla="*/ 0 h 4817475"/>
              <a:gd name="connsiteX0" fmla="*/ 0 w 5014640"/>
              <a:gd name="connsiteY0" fmla="*/ 4817475 h 4817475"/>
              <a:gd name="connsiteX1" fmla="*/ 1086587 w 5014640"/>
              <a:gd name="connsiteY1" fmla="*/ 2024460 h 4817475"/>
              <a:gd name="connsiteX2" fmla="*/ 2207995 w 5014640"/>
              <a:gd name="connsiteY2" fmla="*/ 1532517 h 4817475"/>
              <a:gd name="connsiteX3" fmla="*/ 3698240 w 5014640"/>
              <a:gd name="connsiteY3" fmla="*/ 1973980 h 4817475"/>
              <a:gd name="connsiteX4" fmla="*/ 4706486 w 5014640"/>
              <a:gd name="connsiteY4" fmla="*/ 1154306 h 4817475"/>
              <a:gd name="connsiteX5" fmla="*/ 5005209 w 5014640"/>
              <a:gd name="connsiteY5" fmla="*/ 0 h 4817475"/>
              <a:gd name="connsiteX0" fmla="*/ 0 w 4882912"/>
              <a:gd name="connsiteY0" fmla="*/ 4750616 h 4750616"/>
              <a:gd name="connsiteX1" fmla="*/ 1086587 w 4882912"/>
              <a:gd name="connsiteY1" fmla="*/ 1957601 h 4750616"/>
              <a:gd name="connsiteX2" fmla="*/ 2207995 w 4882912"/>
              <a:gd name="connsiteY2" fmla="*/ 1465658 h 4750616"/>
              <a:gd name="connsiteX3" fmla="*/ 3698240 w 4882912"/>
              <a:gd name="connsiteY3" fmla="*/ 1907121 h 4750616"/>
              <a:gd name="connsiteX4" fmla="*/ 4706486 w 4882912"/>
              <a:gd name="connsiteY4" fmla="*/ 1087447 h 4750616"/>
              <a:gd name="connsiteX5" fmla="*/ 4858825 w 4882912"/>
              <a:gd name="connsiteY5" fmla="*/ 0 h 4750616"/>
              <a:gd name="connsiteX0" fmla="*/ 0 w 4879035"/>
              <a:gd name="connsiteY0" fmla="*/ 4750616 h 4750616"/>
              <a:gd name="connsiteX1" fmla="*/ 1086587 w 4879035"/>
              <a:gd name="connsiteY1" fmla="*/ 1957601 h 4750616"/>
              <a:gd name="connsiteX2" fmla="*/ 2207995 w 4879035"/>
              <a:gd name="connsiteY2" fmla="*/ 1465658 h 4750616"/>
              <a:gd name="connsiteX3" fmla="*/ 3822465 w 4879035"/>
              <a:gd name="connsiteY3" fmla="*/ 1761597 h 4750616"/>
              <a:gd name="connsiteX4" fmla="*/ 4706486 w 4879035"/>
              <a:gd name="connsiteY4" fmla="*/ 1087447 h 4750616"/>
              <a:gd name="connsiteX5" fmla="*/ 4858825 w 4879035"/>
              <a:gd name="connsiteY5" fmla="*/ 0 h 475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9035" h="4750616">
                <a:moveTo>
                  <a:pt x="0" y="4750616"/>
                </a:moveTo>
                <a:cubicBezTo>
                  <a:pt x="275167" y="4238383"/>
                  <a:pt x="718588" y="2505094"/>
                  <a:pt x="1086587" y="1957601"/>
                </a:cubicBezTo>
                <a:cubicBezTo>
                  <a:pt x="1454586" y="1410108"/>
                  <a:pt x="1752015" y="1498325"/>
                  <a:pt x="2207995" y="1465658"/>
                </a:cubicBezTo>
                <a:cubicBezTo>
                  <a:pt x="2663975" y="1432991"/>
                  <a:pt x="3406050" y="1824632"/>
                  <a:pt x="3822465" y="1761597"/>
                </a:cubicBezTo>
                <a:cubicBezTo>
                  <a:pt x="4238880" y="1698562"/>
                  <a:pt x="4533759" y="1381046"/>
                  <a:pt x="4706486" y="1087447"/>
                </a:cubicBezTo>
                <a:cubicBezTo>
                  <a:pt x="4879213" y="793848"/>
                  <a:pt x="4904988" y="411260"/>
                  <a:pt x="4858825" y="0"/>
                </a:cubicBezTo>
              </a:path>
            </a:pathLst>
          </a:custGeom>
          <a:noFill/>
          <a:ln w="57150">
            <a:solidFill>
              <a:srgbClr val="13B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400000" flipV="1">
            <a:off x="2519629" y="1702010"/>
            <a:ext cx="1378306" cy="3286674"/>
          </a:xfrm>
          <a:custGeom>
            <a:avLst/>
            <a:gdLst>
              <a:gd name="connsiteX0" fmla="*/ 0 w 3038367"/>
              <a:gd name="connsiteY0" fmla="*/ 4647643 h 4647643"/>
              <a:gd name="connsiteX1" fmla="*/ 1229360 w 3038367"/>
              <a:gd name="connsiteY1" fmla="*/ 3438603 h 4647643"/>
              <a:gd name="connsiteX2" fmla="*/ 3027680 w 3038367"/>
              <a:gd name="connsiteY2" fmla="*/ 1741883 h 4647643"/>
              <a:gd name="connsiteX3" fmla="*/ 1920240 w 3038367"/>
              <a:gd name="connsiteY3" fmla="*/ 116283 h 4647643"/>
              <a:gd name="connsiteX4" fmla="*/ 762000 w 3038367"/>
              <a:gd name="connsiteY4" fmla="*/ 258523 h 4647643"/>
              <a:gd name="connsiteX0" fmla="*/ 0 w 2897676"/>
              <a:gd name="connsiteY0" fmla="*/ 4631840 h 4631840"/>
              <a:gd name="connsiteX1" fmla="*/ 1229360 w 2897676"/>
              <a:gd name="connsiteY1" fmla="*/ 3422800 h 4631840"/>
              <a:gd name="connsiteX2" fmla="*/ 2885440 w 2897676"/>
              <a:gd name="connsiteY2" fmla="*/ 1512720 h 4631840"/>
              <a:gd name="connsiteX3" fmla="*/ 1920240 w 2897676"/>
              <a:gd name="connsiteY3" fmla="*/ 100480 h 4631840"/>
              <a:gd name="connsiteX4" fmla="*/ 762000 w 2897676"/>
              <a:gd name="connsiteY4" fmla="*/ 242720 h 4631840"/>
              <a:gd name="connsiteX0" fmla="*/ 0 w 2885444"/>
              <a:gd name="connsiteY0" fmla="*/ 4631840 h 4631840"/>
              <a:gd name="connsiteX1" fmla="*/ 1930400 w 2885444"/>
              <a:gd name="connsiteY1" fmla="*/ 2731920 h 4631840"/>
              <a:gd name="connsiteX2" fmla="*/ 2885440 w 2885444"/>
              <a:gd name="connsiteY2" fmla="*/ 1512720 h 4631840"/>
              <a:gd name="connsiteX3" fmla="*/ 1920240 w 2885444"/>
              <a:gd name="connsiteY3" fmla="*/ 100480 h 4631840"/>
              <a:gd name="connsiteX4" fmla="*/ 762000 w 2885444"/>
              <a:gd name="connsiteY4" fmla="*/ 242720 h 4631840"/>
              <a:gd name="connsiteX0" fmla="*/ 0 w 2834644"/>
              <a:gd name="connsiteY0" fmla="*/ 4630335 h 4630335"/>
              <a:gd name="connsiteX1" fmla="*/ 1930400 w 2834644"/>
              <a:gd name="connsiteY1" fmla="*/ 2730415 h 4630335"/>
              <a:gd name="connsiteX2" fmla="*/ 2834640 w 2834644"/>
              <a:gd name="connsiteY2" fmla="*/ 1490895 h 4630335"/>
              <a:gd name="connsiteX3" fmla="*/ 1920240 w 2834644"/>
              <a:gd name="connsiteY3" fmla="*/ 98975 h 4630335"/>
              <a:gd name="connsiteX4" fmla="*/ 762000 w 2834644"/>
              <a:gd name="connsiteY4" fmla="*/ 241215 h 4630335"/>
              <a:gd name="connsiteX0" fmla="*/ 0 w 2834811"/>
              <a:gd name="connsiteY0" fmla="*/ 4530262 h 4530262"/>
              <a:gd name="connsiteX1" fmla="*/ 1930400 w 2834811"/>
              <a:gd name="connsiteY1" fmla="*/ 2630342 h 4530262"/>
              <a:gd name="connsiteX2" fmla="*/ 2834640 w 2834811"/>
              <a:gd name="connsiteY2" fmla="*/ 1390822 h 4530262"/>
              <a:gd name="connsiteX3" fmla="*/ 1869440 w 2834811"/>
              <a:gd name="connsiteY3" fmla="*/ 161462 h 4530262"/>
              <a:gd name="connsiteX4" fmla="*/ 762000 w 2834811"/>
              <a:gd name="connsiteY4" fmla="*/ 141142 h 4530262"/>
              <a:gd name="connsiteX0" fmla="*/ 0 w 2834811"/>
              <a:gd name="connsiteY0" fmla="*/ 4470608 h 4470608"/>
              <a:gd name="connsiteX1" fmla="*/ 1930400 w 2834811"/>
              <a:gd name="connsiteY1" fmla="*/ 2570688 h 4470608"/>
              <a:gd name="connsiteX2" fmla="*/ 2834640 w 2834811"/>
              <a:gd name="connsiteY2" fmla="*/ 1331168 h 4470608"/>
              <a:gd name="connsiteX3" fmla="*/ 1869440 w 2834811"/>
              <a:gd name="connsiteY3" fmla="*/ 101808 h 4470608"/>
              <a:gd name="connsiteX4" fmla="*/ 690880 w 2834811"/>
              <a:gd name="connsiteY4" fmla="*/ 203408 h 4470608"/>
              <a:gd name="connsiteX0" fmla="*/ 0 w 2834811"/>
              <a:gd name="connsiteY0" fmla="*/ 4384207 h 4384207"/>
              <a:gd name="connsiteX1" fmla="*/ 1930400 w 2834811"/>
              <a:gd name="connsiteY1" fmla="*/ 2484287 h 4384207"/>
              <a:gd name="connsiteX2" fmla="*/ 2834640 w 2834811"/>
              <a:gd name="connsiteY2" fmla="*/ 1244767 h 4384207"/>
              <a:gd name="connsiteX3" fmla="*/ 1869440 w 2834811"/>
              <a:gd name="connsiteY3" fmla="*/ 177967 h 4384207"/>
              <a:gd name="connsiteX4" fmla="*/ 690880 w 2834811"/>
              <a:gd name="connsiteY4" fmla="*/ 117007 h 4384207"/>
              <a:gd name="connsiteX0" fmla="*/ 0 w 2836100"/>
              <a:gd name="connsiteY0" fmla="*/ 4384207 h 4384207"/>
              <a:gd name="connsiteX1" fmla="*/ 2032869 w 2836100"/>
              <a:gd name="connsiteY1" fmla="*/ 2871078 h 4384207"/>
              <a:gd name="connsiteX2" fmla="*/ 2834640 w 2836100"/>
              <a:gd name="connsiteY2" fmla="*/ 1244767 h 4384207"/>
              <a:gd name="connsiteX3" fmla="*/ 1869440 w 2836100"/>
              <a:gd name="connsiteY3" fmla="*/ 177967 h 4384207"/>
              <a:gd name="connsiteX4" fmla="*/ 690880 w 2836100"/>
              <a:gd name="connsiteY4" fmla="*/ 117007 h 4384207"/>
              <a:gd name="connsiteX0" fmla="*/ 0 w 2719488"/>
              <a:gd name="connsiteY0" fmla="*/ 4387836 h 4387836"/>
              <a:gd name="connsiteX1" fmla="*/ 2032869 w 2719488"/>
              <a:gd name="connsiteY1" fmla="*/ 2874707 h 4387836"/>
              <a:gd name="connsiteX2" fmla="*/ 2717534 w 2719488"/>
              <a:gd name="connsiteY2" fmla="*/ 1318722 h 4387836"/>
              <a:gd name="connsiteX3" fmla="*/ 1869440 w 2719488"/>
              <a:gd name="connsiteY3" fmla="*/ 181596 h 4387836"/>
              <a:gd name="connsiteX4" fmla="*/ 690880 w 2719488"/>
              <a:gd name="connsiteY4" fmla="*/ 120636 h 438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9488" h="4387836">
                <a:moveTo>
                  <a:pt x="0" y="4387836"/>
                </a:moveTo>
                <a:cubicBezTo>
                  <a:pt x="362373" y="4025462"/>
                  <a:pt x="1579947" y="3386226"/>
                  <a:pt x="2032869" y="2874707"/>
                </a:cubicBezTo>
                <a:cubicBezTo>
                  <a:pt x="2485791" y="2363188"/>
                  <a:pt x="2744772" y="1767574"/>
                  <a:pt x="2717534" y="1318722"/>
                </a:cubicBezTo>
                <a:cubicBezTo>
                  <a:pt x="2690296" y="869870"/>
                  <a:pt x="2207216" y="381277"/>
                  <a:pt x="1869440" y="181596"/>
                </a:cubicBezTo>
                <a:cubicBezTo>
                  <a:pt x="1531664" y="-18085"/>
                  <a:pt x="1081193" y="-74098"/>
                  <a:pt x="690880" y="120636"/>
                </a:cubicBezTo>
              </a:path>
            </a:pathLst>
          </a:custGeom>
          <a:noFill/>
          <a:ln w="57150">
            <a:solidFill>
              <a:srgbClr val="0938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5400000" flipV="1">
            <a:off x="2306687" y="1959491"/>
            <a:ext cx="1780393" cy="3259976"/>
          </a:xfrm>
          <a:custGeom>
            <a:avLst/>
            <a:gdLst>
              <a:gd name="connsiteX0" fmla="*/ 0 w 4116574"/>
              <a:gd name="connsiteY0" fmla="*/ 4584997 h 4584997"/>
              <a:gd name="connsiteX1" fmla="*/ 1188720 w 4116574"/>
              <a:gd name="connsiteY1" fmla="*/ 2664757 h 4584997"/>
              <a:gd name="connsiteX2" fmla="*/ 1879600 w 4116574"/>
              <a:gd name="connsiteY2" fmla="*/ 1506517 h 4584997"/>
              <a:gd name="connsiteX3" fmla="*/ 2611120 w 4116574"/>
              <a:gd name="connsiteY3" fmla="*/ 1191557 h 4584997"/>
              <a:gd name="connsiteX4" fmla="*/ 3728720 w 4116574"/>
              <a:gd name="connsiteY4" fmla="*/ 1343957 h 4584997"/>
              <a:gd name="connsiteX5" fmla="*/ 4114800 w 4116574"/>
              <a:gd name="connsiteY5" fmla="*/ 297477 h 4584997"/>
              <a:gd name="connsiteX6" fmla="*/ 3606800 w 4116574"/>
              <a:gd name="connsiteY6" fmla="*/ 23157 h 4584997"/>
              <a:gd name="connsiteX7" fmla="*/ 3647440 w 4116574"/>
              <a:gd name="connsiteY7" fmla="*/ 12997 h 4584997"/>
              <a:gd name="connsiteX0" fmla="*/ 0 w 4146833"/>
              <a:gd name="connsiteY0" fmla="*/ 4609717 h 4609717"/>
              <a:gd name="connsiteX1" fmla="*/ 1188720 w 4146833"/>
              <a:gd name="connsiteY1" fmla="*/ 2689477 h 4609717"/>
              <a:gd name="connsiteX2" fmla="*/ 1879600 w 4146833"/>
              <a:gd name="connsiteY2" fmla="*/ 1531237 h 4609717"/>
              <a:gd name="connsiteX3" fmla="*/ 2611120 w 4146833"/>
              <a:gd name="connsiteY3" fmla="*/ 1216277 h 4609717"/>
              <a:gd name="connsiteX4" fmla="*/ 3728720 w 4146833"/>
              <a:gd name="connsiteY4" fmla="*/ 1368677 h 4609717"/>
              <a:gd name="connsiteX5" fmla="*/ 4145280 w 4146833"/>
              <a:gd name="connsiteY5" fmla="*/ 657477 h 4609717"/>
              <a:gd name="connsiteX6" fmla="*/ 3606800 w 4146833"/>
              <a:gd name="connsiteY6" fmla="*/ 47877 h 4609717"/>
              <a:gd name="connsiteX7" fmla="*/ 3647440 w 4146833"/>
              <a:gd name="connsiteY7" fmla="*/ 37717 h 4609717"/>
              <a:gd name="connsiteX0" fmla="*/ 0 w 4174413"/>
              <a:gd name="connsiteY0" fmla="*/ 4609717 h 4609717"/>
              <a:gd name="connsiteX1" fmla="*/ 1188720 w 4174413"/>
              <a:gd name="connsiteY1" fmla="*/ 2689477 h 4609717"/>
              <a:gd name="connsiteX2" fmla="*/ 1879600 w 4174413"/>
              <a:gd name="connsiteY2" fmla="*/ 1531237 h 4609717"/>
              <a:gd name="connsiteX3" fmla="*/ 2611120 w 4174413"/>
              <a:gd name="connsiteY3" fmla="*/ 1216277 h 4609717"/>
              <a:gd name="connsiteX4" fmla="*/ 3942080 w 4174413"/>
              <a:gd name="connsiteY4" fmla="*/ 1388997 h 4609717"/>
              <a:gd name="connsiteX5" fmla="*/ 4145280 w 4174413"/>
              <a:gd name="connsiteY5" fmla="*/ 657477 h 4609717"/>
              <a:gd name="connsiteX6" fmla="*/ 3606800 w 4174413"/>
              <a:gd name="connsiteY6" fmla="*/ 47877 h 4609717"/>
              <a:gd name="connsiteX7" fmla="*/ 3647440 w 4174413"/>
              <a:gd name="connsiteY7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79600 w 4170315"/>
              <a:gd name="connsiteY2" fmla="*/ 153123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1879600 w 4170315"/>
              <a:gd name="connsiteY3" fmla="*/ 1531237 h 4609717"/>
              <a:gd name="connsiteX4" fmla="*/ 2743200 w 4170315"/>
              <a:gd name="connsiteY4" fmla="*/ 1267077 h 4609717"/>
              <a:gd name="connsiteX5" fmla="*/ 3942080 w 4170315"/>
              <a:gd name="connsiteY5" fmla="*/ 1388997 h 4609717"/>
              <a:gd name="connsiteX6" fmla="*/ 4145280 w 4170315"/>
              <a:gd name="connsiteY6" fmla="*/ 657477 h 4609717"/>
              <a:gd name="connsiteX7" fmla="*/ 3606800 w 4170315"/>
              <a:gd name="connsiteY7" fmla="*/ 47877 h 4609717"/>
              <a:gd name="connsiteX8" fmla="*/ 3647440 w 4170315"/>
              <a:gd name="connsiteY8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1920240 w 4170315"/>
              <a:gd name="connsiteY3" fmla="*/ 1561717 h 4609717"/>
              <a:gd name="connsiteX4" fmla="*/ 2743200 w 4170315"/>
              <a:gd name="connsiteY4" fmla="*/ 1267077 h 4609717"/>
              <a:gd name="connsiteX5" fmla="*/ 3942080 w 4170315"/>
              <a:gd name="connsiteY5" fmla="*/ 1388997 h 4609717"/>
              <a:gd name="connsiteX6" fmla="*/ 4145280 w 4170315"/>
              <a:gd name="connsiteY6" fmla="*/ 657477 h 4609717"/>
              <a:gd name="connsiteX7" fmla="*/ 3606800 w 4170315"/>
              <a:gd name="connsiteY7" fmla="*/ 47877 h 4609717"/>
              <a:gd name="connsiteX8" fmla="*/ 3647440 w 4170315"/>
              <a:gd name="connsiteY8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910080 w 4170315"/>
              <a:gd name="connsiteY2" fmla="*/ 156171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49120 w 4170315"/>
              <a:gd name="connsiteY2" fmla="*/ 152107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49120 w 4170315"/>
              <a:gd name="connsiteY2" fmla="*/ 152107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3377835"/>
              <a:gd name="connsiteY0" fmla="*/ 3634357 h 3634357"/>
              <a:gd name="connsiteX1" fmla="*/ 355600 w 3377835"/>
              <a:gd name="connsiteY1" fmla="*/ 2618357 h 3634357"/>
              <a:gd name="connsiteX2" fmla="*/ 1056640 w 3377835"/>
              <a:gd name="connsiteY2" fmla="*/ 1521077 h 3634357"/>
              <a:gd name="connsiteX3" fmla="*/ 1950720 w 3377835"/>
              <a:gd name="connsiteY3" fmla="*/ 1267077 h 3634357"/>
              <a:gd name="connsiteX4" fmla="*/ 3149600 w 3377835"/>
              <a:gd name="connsiteY4" fmla="*/ 1388997 h 3634357"/>
              <a:gd name="connsiteX5" fmla="*/ 3352800 w 3377835"/>
              <a:gd name="connsiteY5" fmla="*/ 657477 h 3634357"/>
              <a:gd name="connsiteX6" fmla="*/ 2814320 w 3377835"/>
              <a:gd name="connsiteY6" fmla="*/ 47877 h 3634357"/>
              <a:gd name="connsiteX7" fmla="*/ 2854960 w 3377835"/>
              <a:gd name="connsiteY7" fmla="*/ 37717 h 3634357"/>
              <a:gd name="connsiteX0" fmla="*/ 0 w 3550555"/>
              <a:gd name="connsiteY0" fmla="*/ 3939157 h 3939157"/>
              <a:gd name="connsiteX1" fmla="*/ 528320 w 3550555"/>
              <a:gd name="connsiteY1" fmla="*/ 2618357 h 3939157"/>
              <a:gd name="connsiteX2" fmla="*/ 1229360 w 3550555"/>
              <a:gd name="connsiteY2" fmla="*/ 1521077 h 3939157"/>
              <a:gd name="connsiteX3" fmla="*/ 2123440 w 3550555"/>
              <a:gd name="connsiteY3" fmla="*/ 1267077 h 3939157"/>
              <a:gd name="connsiteX4" fmla="*/ 3322320 w 3550555"/>
              <a:gd name="connsiteY4" fmla="*/ 1388997 h 3939157"/>
              <a:gd name="connsiteX5" fmla="*/ 3525520 w 3550555"/>
              <a:gd name="connsiteY5" fmla="*/ 657477 h 3939157"/>
              <a:gd name="connsiteX6" fmla="*/ 2987040 w 3550555"/>
              <a:gd name="connsiteY6" fmla="*/ 47877 h 3939157"/>
              <a:gd name="connsiteX7" fmla="*/ 3027680 w 3550555"/>
              <a:gd name="connsiteY7" fmla="*/ 37717 h 3939157"/>
              <a:gd name="connsiteX0" fmla="*/ 0 w 3550555"/>
              <a:gd name="connsiteY0" fmla="*/ 3939157 h 3939157"/>
              <a:gd name="connsiteX1" fmla="*/ 1229360 w 3550555"/>
              <a:gd name="connsiteY1" fmla="*/ 1521077 h 3939157"/>
              <a:gd name="connsiteX2" fmla="*/ 2123440 w 3550555"/>
              <a:gd name="connsiteY2" fmla="*/ 1267077 h 3939157"/>
              <a:gd name="connsiteX3" fmla="*/ 3322320 w 3550555"/>
              <a:gd name="connsiteY3" fmla="*/ 1388997 h 3939157"/>
              <a:gd name="connsiteX4" fmla="*/ 3525520 w 3550555"/>
              <a:gd name="connsiteY4" fmla="*/ 657477 h 3939157"/>
              <a:gd name="connsiteX5" fmla="*/ 2987040 w 3550555"/>
              <a:gd name="connsiteY5" fmla="*/ 47877 h 3939157"/>
              <a:gd name="connsiteX6" fmla="*/ 3027680 w 3550555"/>
              <a:gd name="connsiteY6" fmla="*/ 37717 h 3939157"/>
              <a:gd name="connsiteX0" fmla="*/ 0 w 3546109"/>
              <a:gd name="connsiteY0" fmla="*/ 3939157 h 3939157"/>
              <a:gd name="connsiteX1" fmla="*/ 1229360 w 3546109"/>
              <a:gd name="connsiteY1" fmla="*/ 1521077 h 3939157"/>
              <a:gd name="connsiteX2" fmla="*/ 2299100 w 3546109"/>
              <a:gd name="connsiteY2" fmla="*/ 1133360 h 3939157"/>
              <a:gd name="connsiteX3" fmla="*/ 3322320 w 3546109"/>
              <a:gd name="connsiteY3" fmla="*/ 1388997 h 3939157"/>
              <a:gd name="connsiteX4" fmla="*/ 3525520 w 3546109"/>
              <a:gd name="connsiteY4" fmla="*/ 657477 h 3939157"/>
              <a:gd name="connsiteX5" fmla="*/ 2987040 w 3546109"/>
              <a:gd name="connsiteY5" fmla="*/ 47877 h 3939157"/>
              <a:gd name="connsiteX6" fmla="*/ 3027680 w 3546109"/>
              <a:gd name="connsiteY6" fmla="*/ 37717 h 3939157"/>
              <a:gd name="connsiteX0" fmla="*/ 0 w 3546109"/>
              <a:gd name="connsiteY0" fmla="*/ 3953144 h 3953144"/>
              <a:gd name="connsiteX1" fmla="*/ 1229360 w 3546109"/>
              <a:gd name="connsiteY1" fmla="*/ 1535064 h 3953144"/>
              <a:gd name="connsiteX2" fmla="*/ 2299100 w 3546109"/>
              <a:gd name="connsiteY2" fmla="*/ 1147347 h 3953144"/>
              <a:gd name="connsiteX3" fmla="*/ 3322320 w 3546109"/>
              <a:gd name="connsiteY3" fmla="*/ 1402984 h 3953144"/>
              <a:gd name="connsiteX4" fmla="*/ 3525520 w 3546109"/>
              <a:gd name="connsiteY4" fmla="*/ 671464 h 3953144"/>
              <a:gd name="connsiteX5" fmla="*/ 2987040 w 3546109"/>
              <a:gd name="connsiteY5" fmla="*/ 61864 h 3953144"/>
              <a:gd name="connsiteX6" fmla="*/ 2076190 w 3546109"/>
              <a:gd name="connsiteY6" fmla="*/ 18274 h 3953144"/>
              <a:gd name="connsiteX0" fmla="*/ 0 w 3572191"/>
              <a:gd name="connsiteY0" fmla="*/ 3944282 h 3944282"/>
              <a:gd name="connsiteX1" fmla="*/ 1229360 w 3572191"/>
              <a:gd name="connsiteY1" fmla="*/ 1526202 h 3944282"/>
              <a:gd name="connsiteX2" fmla="*/ 2299100 w 3572191"/>
              <a:gd name="connsiteY2" fmla="*/ 1138485 h 3944282"/>
              <a:gd name="connsiteX3" fmla="*/ 3322320 w 3572191"/>
              <a:gd name="connsiteY3" fmla="*/ 1394122 h 3944282"/>
              <a:gd name="connsiteX4" fmla="*/ 3554797 w 3572191"/>
              <a:gd name="connsiteY4" fmla="*/ 528884 h 3944282"/>
              <a:gd name="connsiteX5" fmla="*/ 2987040 w 3572191"/>
              <a:gd name="connsiteY5" fmla="*/ 53002 h 3944282"/>
              <a:gd name="connsiteX6" fmla="*/ 2076190 w 3572191"/>
              <a:gd name="connsiteY6" fmla="*/ 9412 h 3944282"/>
              <a:gd name="connsiteX0" fmla="*/ 0 w 3564195"/>
              <a:gd name="connsiteY0" fmla="*/ 3944280 h 3944280"/>
              <a:gd name="connsiteX1" fmla="*/ 1229360 w 3564195"/>
              <a:gd name="connsiteY1" fmla="*/ 1526200 h 3944280"/>
              <a:gd name="connsiteX2" fmla="*/ 2299100 w 3564195"/>
              <a:gd name="connsiteY2" fmla="*/ 1138483 h 3944280"/>
              <a:gd name="connsiteX3" fmla="*/ 3263766 w 3564195"/>
              <a:gd name="connsiteY3" fmla="*/ 1226973 h 3944280"/>
              <a:gd name="connsiteX4" fmla="*/ 3554797 w 3564195"/>
              <a:gd name="connsiteY4" fmla="*/ 528882 h 3944280"/>
              <a:gd name="connsiteX5" fmla="*/ 2987040 w 3564195"/>
              <a:gd name="connsiteY5" fmla="*/ 53000 h 3944280"/>
              <a:gd name="connsiteX6" fmla="*/ 2076190 w 3564195"/>
              <a:gd name="connsiteY6" fmla="*/ 9410 h 3944280"/>
              <a:gd name="connsiteX0" fmla="*/ 0 w 3564194"/>
              <a:gd name="connsiteY0" fmla="*/ 3944280 h 3944280"/>
              <a:gd name="connsiteX1" fmla="*/ 1346467 w 3564194"/>
              <a:gd name="connsiteY1" fmla="*/ 1810351 h 3944280"/>
              <a:gd name="connsiteX2" fmla="*/ 2299100 w 3564194"/>
              <a:gd name="connsiteY2" fmla="*/ 1138483 h 3944280"/>
              <a:gd name="connsiteX3" fmla="*/ 3263766 w 3564194"/>
              <a:gd name="connsiteY3" fmla="*/ 1226973 h 3944280"/>
              <a:gd name="connsiteX4" fmla="*/ 3554797 w 3564194"/>
              <a:gd name="connsiteY4" fmla="*/ 528882 h 3944280"/>
              <a:gd name="connsiteX5" fmla="*/ 2987040 w 3564194"/>
              <a:gd name="connsiteY5" fmla="*/ 53000 h 3944280"/>
              <a:gd name="connsiteX6" fmla="*/ 2076190 w 3564194"/>
              <a:gd name="connsiteY6" fmla="*/ 9410 h 3944280"/>
              <a:gd name="connsiteX0" fmla="*/ 0 w 3560670"/>
              <a:gd name="connsiteY0" fmla="*/ 3944280 h 3944280"/>
              <a:gd name="connsiteX1" fmla="*/ 1346467 w 3560670"/>
              <a:gd name="connsiteY1" fmla="*/ 1810351 h 3944280"/>
              <a:gd name="connsiteX2" fmla="*/ 2299100 w 3560670"/>
              <a:gd name="connsiteY2" fmla="*/ 1138483 h 3944280"/>
              <a:gd name="connsiteX3" fmla="*/ 3222368 w 3560670"/>
              <a:gd name="connsiteY3" fmla="*/ 1096002 h 3944280"/>
              <a:gd name="connsiteX4" fmla="*/ 3554797 w 3560670"/>
              <a:gd name="connsiteY4" fmla="*/ 528882 h 3944280"/>
              <a:gd name="connsiteX5" fmla="*/ 2987040 w 3560670"/>
              <a:gd name="connsiteY5" fmla="*/ 53000 h 3944280"/>
              <a:gd name="connsiteX6" fmla="*/ 2076190 w 3560670"/>
              <a:gd name="connsiteY6" fmla="*/ 9410 h 3944280"/>
              <a:gd name="connsiteX0" fmla="*/ 0 w 3560670"/>
              <a:gd name="connsiteY0" fmla="*/ 3944280 h 3944280"/>
              <a:gd name="connsiteX1" fmla="*/ 1346467 w 3560670"/>
              <a:gd name="connsiteY1" fmla="*/ 1810351 h 3944280"/>
              <a:gd name="connsiteX2" fmla="*/ 2299100 w 3560670"/>
              <a:gd name="connsiteY2" fmla="*/ 1138483 h 3944280"/>
              <a:gd name="connsiteX3" fmla="*/ 3222369 w 3560670"/>
              <a:gd name="connsiteY3" fmla="*/ 994131 h 3944280"/>
              <a:gd name="connsiteX4" fmla="*/ 3554797 w 3560670"/>
              <a:gd name="connsiteY4" fmla="*/ 528882 h 3944280"/>
              <a:gd name="connsiteX5" fmla="*/ 2987040 w 3560670"/>
              <a:gd name="connsiteY5" fmla="*/ 53000 h 3944280"/>
              <a:gd name="connsiteX6" fmla="*/ 2076190 w 3560670"/>
              <a:gd name="connsiteY6" fmla="*/ 9410 h 3944280"/>
              <a:gd name="connsiteX0" fmla="*/ 0 w 3568416"/>
              <a:gd name="connsiteY0" fmla="*/ 4252940 h 4252940"/>
              <a:gd name="connsiteX1" fmla="*/ 1346467 w 3568416"/>
              <a:gd name="connsiteY1" fmla="*/ 2119011 h 4252940"/>
              <a:gd name="connsiteX2" fmla="*/ 2299100 w 3568416"/>
              <a:gd name="connsiteY2" fmla="*/ 1447143 h 4252940"/>
              <a:gd name="connsiteX3" fmla="*/ 3222369 w 3568416"/>
              <a:gd name="connsiteY3" fmla="*/ 1302791 h 4252940"/>
              <a:gd name="connsiteX4" fmla="*/ 3554797 w 3568416"/>
              <a:gd name="connsiteY4" fmla="*/ 837542 h 4252940"/>
              <a:gd name="connsiteX5" fmla="*/ 2821416 w 3568416"/>
              <a:gd name="connsiteY5" fmla="*/ 12390 h 4252940"/>
              <a:gd name="connsiteX6" fmla="*/ 2076190 w 3568416"/>
              <a:gd name="connsiteY6" fmla="*/ 318070 h 4252940"/>
              <a:gd name="connsiteX0" fmla="*/ 0 w 3529118"/>
              <a:gd name="connsiteY0" fmla="*/ 4246219 h 4246219"/>
              <a:gd name="connsiteX1" fmla="*/ 1346467 w 3529118"/>
              <a:gd name="connsiteY1" fmla="*/ 2112290 h 4246219"/>
              <a:gd name="connsiteX2" fmla="*/ 2299100 w 3529118"/>
              <a:gd name="connsiteY2" fmla="*/ 1440422 h 4246219"/>
              <a:gd name="connsiteX3" fmla="*/ 3222369 w 3529118"/>
              <a:gd name="connsiteY3" fmla="*/ 1296070 h 4246219"/>
              <a:gd name="connsiteX4" fmla="*/ 3513397 w 3529118"/>
              <a:gd name="connsiteY4" fmla="*/ 641638 h 4246219"/>
              <a:gd name="connsiteX5" fmla="*/ 2821416 w 3529118"/>
              <a:gd name="connsiteY5" fmla="*/ 5669 h 4246219"/>
              <a:gd name="connsiteX6" fmla="*/ 2076190 w 3529118"/>
              <a:gd name="connsiteY6" fmla="*/ 311349 h 4246219"/>
              <a:gd name="connsiteX0" fmla="*/ 0 w 3529118"/>
              <a:gd name="connsiteY0" fmla="*/ 4330513 h 4330513"/>
              <a:gd name="connsiteX1" fmla="*/ 1346467 w 3529118"/>
              <a:gd name="connsiteY1" fmla="*/ 2196584 h 4330513"/>
              <a:gd name="connsiteX2" fmla="*/ 2299100 w 3529118"/>
              <a:gd name="connsiteY2" fmla="*/ 1524716 h 4330513"/>
              <a:gd name="connsiteX3" fmla="*/ 3222369 w 3529118"/>
              <a:gd name="connsiteY3" fmla="*/ 1380364 h 4330513"/>
              <a:gd name="connsiteX4" fmla="*/ 3513397 w 3529118"/>
              <a:gd name="connsiteY4" fmla="*/ 725932 h 4330513"/>
              <a:gd name="connsiteX5" fmla="*/ 2821416 w 3529118"/>
              <a:gd name="connsiteY5" fmla="*/ 89963 h 4330513"/>
              <a:gd name="connsiteX6" fmla="*/ 1807052 w 3529118"/>
              <a:gd name="connsiteY6" fmla="*/ 2714 h 4330513"/>
              <a:gd name="connsiteX0" fmla="*/ 0 w 3509719"/>
              <a:gd name="connsiteY0" fmla="*/ 4327799 h 4327799"/>
              <a:gd name="connsiteX1" fmla="*/ 1346467 w 3509719"/>
              <a:gd name="connsiteY1" fmla="*/ 2193870 h 4327799"/>
              <a:gd name="connsiteX2" fmla="*/ 2299100 w 3509719"/>
              <a:gd name="connsiteY2" fmla="*/ 1522002 h 4327799"/>
              <a:gd name="connsiteX3" fmla="*/ 3222369 w 3509719"/>
              <a:gd name="connsiteY3" fmla="*/ 1377650 h 4327799"/>
              <a:gd name="connsiteX4" fmla="*/ 3492702 w 3509719"/>
              <a:gd name="connsiteY4" fmla="*/ 577693 h 4327799"/>
              <a:gd name="connsiteX5" fmla="*/ 2821416 w 3509719"/>
              <a:gd name="connsiteY5" fmla="*/ 87249 h 4327799"/>
              <a:gd name="connsiteX6" fmla="*/ 1807052 w 3509719"/>
              <a:gd name="connsiteY6" fmla="*/ 0 h 4327799"/>
              <a:gd name="connsiteX0" fmla="*/ 0 w 3512835"/>
              <a:gd name="connsiteY0" fmla="*/ 4327799 h 4327799"/>
              <a:gd name="connsiteX1" fmla="*/ 1346467 w 3512835"/>
              <a:gd name="connsiteY1" fmla="*/ 2193870 h 4327799"/>
              <a:gd name="connsiteX2" fmla="*/ 2299100 w 3512835"/>
              <a:gd name="connsiteY2" fmla="*/ 1522002 h 4327799"/>
              <a:gd name="connsiteX3" fmla="*/ 3243072 w 3512835"/>
              <a:gd name="connsiteY3" fmla="*/ 1246674 h 4327799"/>
              <a:gd name="connsiteX4" fmla="*/ 3492702 w 3512835"/>
              <a:gd name="connsiteY4" fmla="*/ 577693 h 4327799"/>
              <a:gd name="connsiteX5" fmla="*/ 2821416 w 3512835"/>
              <a:gd name="connsiteY5" fmla="*/ 87249 h 4327799"/>
              <a:gd name="connsiteX6" fmla="*/ 1807052 w 3512835"/>
              <a:gd name="connsiteY6" fmla="*/ 0 h 4327799"/>
              <a:gd name="connsiteX0" fmla="*/ 0 w 3512838"/>
              <a:gd name="connsiteY0" fmla="*/ 4327799 h 4327799"/>
              <a:gd name="connsiteX1" fmla="*/ 1346467 w 3512838"/>
              <a:gd name="connsiteY1" fmla="*/ 2193870 h 4327799"/>
              <a:gd name="connsiteX2" fmla="*/ 2299100 w 3512838"/>
              <a:gd name="connsiteY2" fmla="*/ 1522002 h 4327799"/>
              <a:gd name="connsiteX3" fmla="*/ 3243078 w 3512838"/>
              <a:gd name="connsiteY3" fmla="*/ 1188467 h 4327799"/>
              <a:gd name="connsiteX4" fmla="*/ 3492702 w 3512838"/>
              <a:gd name="connsiteY4" fmla="*/ 577693 h 4327799"/>
              <a:gd name="connsiteX5" fmla="*/ 2821416 w 3512838"/>
              <a:gd name="connsiteY5" fmla="*/ 87249 h 4327799"/>
              <a:gd name="connsiteX6" fmla="*/ 1807052 w 3512838"/>
              <a:gd name="connsiteY6" fmla="*/ 0 h 43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2838" h="4327799">
                <a:moveTo>
                  <a:pt x="0" y="4327799"/>
                </a:moveTo>
                <a:cubicBezTo>
                  <a:pt x="256117" y="3824033"/>
                  <a:pt x="992560" y="2639217"/>
                  <a:pt x="1346467" y="2193870"/>
                </a:cubicBezTo>
                <a:cubicBezTo>
                  <a:pt x="1700374" y="1748523"/>
                  <a:pt x="1982998" y="1689569"/>
                  <a:pt x="2299100" y="1522002"/>
                </a:cubicBezTo>
                <a:cubicBezTo>
                  <a:pt x="2615202" y="1354435"/>
                  <a:pt x="3044144" y="1345852"/>
                  <a:pt x="3243078" y="1188467"/>
                </a:cubicBezTo>
                <a:cubicBezTo>
                  <a:pt x="3442012" y="1031082"/>
                  <a:pt x="3562979" y="761229"/>
                  <a:pt x="3492702" y="577693"/>
                </a:cubicBezTo>
                <a:cubicBezTo>
                  <a:pt x="3422425" y="394157"/>
                  <a:pt x="3102358" y="183531"/>
                  <a:pt x="2821416" y="87249"/>
                </a:cubicBezTo>
                <a:cubicBezTo>
                  <a:pt x="2540474" y="-9033"/>
                  <a:pt x="1801972" y="3387"/>
                  <a:pt x="1807052" y="0"/>
                </a:cubicBezTo>
              </a:path>
            </a:pathLst>
          </a:custGeom>
          <a:noFill/>
          <a:ln w="57150">
            <a:solidFill>
              <a:srgbClr val="015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5400000" flipV="1">
            <a:off x="2013225" y="2061085"/>
            <a:ext cx="2137639" cy="3485093"/>
          </a:xfrm>
          <a:custGeom>
            <a:avLst/>
            <a:gdLst>
              <a:gd name="connsiteX0" fmla="*/ 0 w 3912330"/>
              <a:gd name="connsiteY0" fmla="*/ 4578992 h 4578992"/>
              <a:gd name="connsiteX1" fmla="*/ 2743200 w 3912330"/>
              <a:gd name="connsiteY1" fmla="*/ 2882272 h 4578992"/>
              <a:gd name="connsiteX2" fmla="*/ 3901440 w 3912330"/>
              <a:gd name="connsiteY2" fmla="*/ 1652912 h 4578992"/>
              <a:gd name="connsiteX3" fmla="*/ 3271520 w 3912330"/>
              <a:gd name="connsiteY3" fmla="*/ 250832 h 4578992"/>
              <a:gd name="connsiteX4" fmla="*/ 2397760 w 3912330"/>
              <a:gd name="connsiteY4" fmla="*/ 6992 h 4578992"/>
              <a:gd name="connsiteX0" fmla="*/ 0 w 3906077"/>
              <a:gd name="connsiteY0" fmla="*/ 4578992 h 4578992"/>
              <a:gd name="connsiteX1" fmla="*/ 2946400 w 3906077"/>
              <a:gd name="connsiteY1" fmla="*/ 3095632 h 4578992"/>
              <a:gd name="connsiteX2" fmla="*/ 3901440 w 3906077"/>
              <a:gd name="connsiteY2" fmla="*/ 1652912 h 4578992"/>
              <a:gd name="connsiteX3" fmla="*/ 3271520 w 3906077"/>
              <a:gd name="connsiteY3" fmla="*/ 250832 h 4578992"/>
              <a:gd name="connsiteX4" fmla="*/ 2397760 w 3906077"/>
              <a:gd name="connsiteY4" fmla="*/ 6992 h 4578992"/>
              <a:gd name="connsiteX0" fmla="*/ 0 w 3909126"/>
              <a:gd name="connsiteY0" fmla="*/ 4572823 h 4572823"/>
              <a:gd name="connsiteX1" fmla="*/ 2946400 w 3909126"/>
              <a:gd name="connsiteY1" fmla="*/ 3089463 h 4572823"/>
              <a:gd name="connsiteX2" fmla="*/ 3901440 w 3909126"/>
              <a:gd name="connsiteY2" fmla="*/ 1646743 h 4572823"/>
              <a:gd name="connsiteX3" fmla="*/ 3342640 w 3909126"/>
              <a:gd name="connsiteY3" fmla="*/ 458023 h 4572823"/>
              <a:gd name="connsiteX4" fmla="*/ 2397760 w 3909126"/>
              <a:gd name="connsiteY4" fmla="*/ 823 h 4572823"/>
              <a:gd name="connsiteX0" fmla="*/ 0 w 3839228"/>
              <a:gd name="connsiteY0" fmla="*/ 4572884 h 4572884"/>
              <a:gd name="connsiteX1" fmla="*/ 2946400 w 3839228"/>
              <a:gd name="connsiteY1" fmla="*/ 3089524 h 4572884"/>
              <a:gd name="connsiteX2" fmla="*/ 3830320 w 3839228"/>
              <a:gd name="connsiteY2" fmla="*/ 1738244 h 4572884"/>
              <a:gd name="connsiteX3" fmla="*/ 3342640 w 3839228"/>
              <a:gd name="connsiteY3" fmla="*/ 458084 h 4572884"/>
              <a:gd name="connsiteX4" fmla="*/ 2397760 w 3839228"/>
              <a:gd name="connsiteY4" fmla="*/ 884 h 4572884"/>
              <a:gd name="connsiteX0" fmla="*/ 0 w 4219277"/>
              <a:gd name="connsiteY0" fmla="*/ 4572911 h 4572911"/>
              <a:gd name="connsiteX1" fmla="*/ 2946400 w 4219277"/>
              <a:gd name="connsiteY1" fmla="*/ 3089551 h 4572911"/>
              <a:gd name="connsiteX2" fmla="*/ 4214498 w 4219277"/>
              <a:gd name="connsiteY2" fmla="*/ 1774855 h 4572911"/>
              <a:gd name="connsiteX3" fmla="*/ 3342640 w 4219277"/>
              <a:gd name="connsiteY3" fmla="*/ 458111 h 4572911"/>
              <a:gd name="connsiteX4" fmla="*/ 2397760 w 4219277"/>
              <a:gd name="connsiteY4" fmla="*/ 911 h 4572911"/>
              <a:gd name="connsiteX0" fmla="*/ 0 w 4217707"/>
              <a:gd name="connsiteY0" fmla="*/ 4572911 h 4572911"/>
              <a:gd name="connsiteX1" fmla="*/ 3023235 w 4217707"/>
              <a:gd name="connsiteY1" fmla="*/ 3162722 h 4572911"/>
              <a:gd name="connsiteX2" fmla="*/ 4214498 w 4217707"/>
              <a:gd name="connsiteY2" fmla="*/ 1774855 h 4572911"/>
              <a:gd name="connsiteX3" fmla="*/ 3342640 w 4217707"/>
              <a:gd name="connsiteY3" fmla="*/ 458111 h 4572911"/>
              <a:gd name="connsiteX4" fmla="*/ 2397760 w 4217707"/>
              <a:gd name="connsiteY4" fmla="*/ 911 h 457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7707" h="4572911">
                <a:moveTo>
                  <a:pt x="0" y="4572911"/>
                </a:moveTo>
                <a:cubicBezTo>
                  <a:pt x="1046480" y="3968391"/>
                  <a:pt x="2320819" y="3629065"/>
                  <a:pt x="3023235" y="3162722"/>
                </a:cubicBezTo>
                <a:cubicBezTo>
                  <a:pt x="3725651" y="2696379"/>
                  <a:pt x="4161264" y="2225623"/>
                  <a:pt x="4214498" y="1774855"/>
                </a:cubicBezTo>
                <a:cubicBezTo>
                  <a:pt x="4267732" y="1324087"/>
                  <a:pt x="3645430" y="753768"/>
                  <a:pt x="3342640" y="458111"/>
                </a:cubicBezTo>
                <a:cubicBezTo>
                  <a:pt x="3039850" y="162454"/>
                  <a:pt x="2709333" y="-14329"/>
                  <a:pt x="2397760" y="911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5400000" flipV="1">
            <a:off x="1943013" y="2501090"/>
            <a:ext cx="2737572" cy="3033774"/>
          </a:xfrm>
          <a:custGeom>
            <a:avLst/>
            <a:gdLst>
              <a:gd name="connsiteX0" fmla="*/ 0 w 5401421"/>
              <a:gd name="connsiteY0" fmla="*/ 4297680 h 4297680"/>
              <a:gd name="connsiteX1" fmla="*/ 4053840 w 5401421"/>
              <a:gd name="connsiteY1" fmla="*/ 3007360 h 4297680"/>
              <a:gd name="connsiteX2" fmla="*/ 5303520 w 5401421"/>
              <a:gd name="connsiteY2" fmla="*/ 1727200 h 4297680"/>
              <a:gd name="connsiteX3" fmla="*/ 5232400 w 5401421"/>
              <a:gd name="connsiteY3" fmla="*/ 487680 h 4297680"/>
              <a:gd name="connsiteX4" fmla="*/ 4531360 w 5401421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1421" h="4297680">
                <a:moveTo>
                  <a:pt x="0" y="4297680"/>
                </a:moveTo>
                <a:cubicBezTo>
                  <a:pt x="1584960" y="3866726"/>
                  <a:pt x="3169920" y="3435773"/>
                  <a:pt x="4053840" y="3007360"/>
                </a:cubicBezTo>
                <a:cubicBezTo>
                  <a:pt x="4937760" y="2578947"/>
                  <a:pt x="5107093" y="2147147"/>
                  <a:pt x="5303520" y="1727200"/>
                </a:cubicBezTo>
                <a:cubicBezTo>
                  <a:pt x="5499947" y="1307253"/>
                  <a:pt x="5361093" y="775547"/>
                  <a:pt x="5232400" y="487680"/>
                </a:cubicBezTo>
                <a:cubicBezTo>
                  <a:pt x="5103707" y="199813"/>
                  <a:pt x="4817533" y="99906"/>
                  <a:pt x="4531360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5400000" flipV="1">
            <a:off x="2228774" y="3347165"/>
            <a:ext cx="3293926" cy="1911983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817393"/>
              <a:gd name="connsiteY0" fmla="*/ 3464560 h 3464560"/>
              <a:gd name="connsiteX1" fmla="*/ 4516931 w 7817393"/>
              <a:gd name="connsiteY1" fmla="*/ 2860609 h 3464560"/>
              <a:gd name="connsiteX2" fmla="*/ 7366000 w 7817393"/>
              <a:gd name="connsiteY2" fmla="*/ 1696720 h 3464560"/>
              <a:gd name="connsiteX3" fmla="*/ 7782560 w 7817393"/>
              <a:gd name="connsiteY3" fmla="*/ 0 h 3464560"/>
              <a:gd name="connsiteX0" fmla="*/ 0 w 7817393"/>
              <a:gd name="connsiteY0" fmla="*/ 3464560 h 3464560"/>
              <a:gd name="connsiteX1" fmla="*/ 4516931 w 7817393"/>
              <a:gd name="connsiteY1" fmla="*/ 2860609 h 3464560"/>
              <a:gd name="connsiteX2" fmla="*/ 7366000 w 7817393"/>
              <a:gd name="connsiteY2" fmla="*/ 1696720 h 3464560"/>
              <a:gd name="connsiteX3" fmla="*/ 7782560 w 7817393"/>
              <a:gd name="connsiteY3" fmla="*/ 0 h 3464560"/>
              <a:gd name="connsiteX0" fmla="*/ 0 w 7816851"/>
              <a:gd name="connsiteY0" fmla="*/ 3464560 h 3464560"/>
              <a:gd name="connsiteX1" fmla="*/ 4532335 w 7816851"/>
              <a:gd name="connsiteY1" fmla="*/ 2976271 h 3464560"/>
              <a:gd name="connsiteX2" fmla="*/ 7366000 w 7816851"/>
              <a:gd name="connsiteY2" fmla="*/ 1696720 h 3464560"/>
              <a:gd name="connsiteX3" fmla="*/ 7782560 w 7816851"/>
              <a:gd name="connsiteY3" fmla="*/ 0 h 3464560"/>
              <a:gd name="connsiteX0" fmla="*/ 0 w 7816851"/>
              <a:gd name="connsiteY0" fmla="*/ 3464560 h 3464560"/>
              <a:gd name="connsiteX1" fmla="*/ 4532335 w 7816851"/>
              <a:gd name="connsiteY1" fmla="*/ 2912013 h 3464560"/>
              <a:gd name="connsiteX2" fmla="*/ 7366000 w 7816851"/>
              <a:gd name="connsiteY2" fmla="*/ 1696720 h 3464560"/>
              <a:gd name="connsiteX3" fmla="*/ 7782560 w 7816851"/>
              <a:gd name="connsiteY3" fmla="*/ 0 h 346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6851" h="3464560">
                <a:moveTo>
                  <a:pt x="0" y="3464560"/>
                </a:moveTo>
                <a:cubicBezTo>
                  <a:pt x="1614593" y="3400213"/>
                  <a:pt x="3258461" y="3142394"/>
                  <a:pt x="4532335" y="2912013"/>
                </a:cubicBezTo>
                <a:cubicBezTo>
                  <a:pt x="5806209" y="2681632"/>
                  <a:pt x="6824296" y="2182055"/>
                  <a:pt x="7366000" y="1696720"/>
                </a:cubicBezTo>
                <a:cubicBezTo>
                  <a:pt x="7907704" y="1211385"/>
                  <a:pt x="7831666" y="559646"/>
                  <a:pt x="7782560" y="0"/>
                </a:cubicBezTo>
              </a:path>
            </a:pathLst>
          </a:custGeom>
          <a:noFill/>
          <a:ln w="57150">
            <a:solidFill>
              <a:srgbClr val="30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5400000" flipV="1">
            <a:off x="2026817" y="2893164"/>
            <a:ext cx="3044362" cy="2570419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678584"/>
              <a:gd name="connsiteY0" fmla="*/ 3547381 h 3547381"/>
              <a:gd name="connsiteX1" fmla="*/ 4439920 w 7678584"/>
              <a:gd name="connsiteY1" fmla="*/ 3110501 h 3547381"/>
              <a:gd name="connsiteX2" fmla="*/ 7366000 w 7678584"/>
              <a:gd name="connsiteY2" fmla="*/ 1779541 h 3547381"/>
              <a:gd name="connsiteX3" fmla="*/ 7562087 w 7678584"/>
              <a:gd name="connsiteY3" fmla="*/ 0 h 3547381"/>
              <a:gd name="connsiteX0" fmla="*/ 0 w 7940465"/>
              <a:gd name="connsiteY0" fmla="*/ 3547381 h 3547381"/>
              <a:gd name="connsiteX1" fmla="*/ 4439920 w 7940465"/>
              <a:gd name="connsiteY1" fmla="*/ 3110501 h 3547381"/>
              <a:gd name="connsiteX2" fmla="*/ 7366000 w 7940465"/>
              <a:gd name="connsiteY2" fmla="*/ 1779541 h 3547381"/>
              <a:gd name="connsiteX3" fmla="*/ 7562087 w 7940465"/>
              <a:gd name="connsiteY3" fmla="*/ 0 h 3547381"/>
              <a:gd name="connsiteX0" fmla="*/ 0 w 7941255"/>
              <a:gd name="connsiteY0" fmla="*/ 3547381 h 3547381"/>
              <a:gd name="connsiteX1" fmla="*/ 4422996 w 7941255"/>
              <a:gd name="connsiteY1" fmla="*/ 2934322 h 3547381"/>
              <a:gd name="connsiteX2" fmla="*/ 7366000 w 7941255"/>
              <a:gd name="connsiteY2" fmla="*/ 1779541 h 3547381"/>
              <a:gd name="connsiteX3" fmla="*/ 7562087 w 7941255"/>
              <a:gd name="connsiteY3" fmla="*/ 0 h 3547381"/>
              <a:gd name="connsiteX0" fmla="*/ 0 w 7941259"/>
              <a:gd name="connsiteY0" fmla="*/ 3547381 h 3547381"/>
              <a:gd name="connsiteX1" fmla="*/ 4422996 w 7941259"/>
              <a:gd name="connsiteY1" fmla="*/ 2934322 h 3547381"/>
              <a:gd name="connsiteX2" fmla="*/ 7366000 w 7941259"/>
              <a:gd name="connsiteY2" fmla="*/ 1779541 h 3547381"/>
              <a:gd name="connsiteX3" fmla="*/ 7562087 w 7941259"/>
              <a:gd name="connsiteY3" fmla="*/ 0 h 35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1259" h="3547381">
                <a:moveTo>
                  <a:pt x="0" y="3547381"/>
                </a:moveTo>
                <a:cubicBezTo>
                  <a:pt x="1614593" y="3483034"/>
                  <a:pt x="3195337" y="3121300"/>
                  <a:pt x="4422996" y="2934322"/>
                </a:cubicBezTo>
                <a:cubicBezTo>
                  <a:pt x="5650655" y="2747344"/>
                  <a:pt x="6842818" y="2268595"/>
                  <a:pt x="7366000" y="1779541"/>
                </a:cubicBezTo>
                <a:cubicBezTo>
                  <a:pt x="7889182" y="1290487"/>
                  <a:pt x="8250567" y="373300"/>
                  <a:pt x="7562087" y="0"/>
                </a:cubicBezTo>
              </a:path>
            </a:pathLst>
          </a:custGeom>
          <a:noFill/>
          <a:ln w="57150">
            <a:solidFill>
              <a:srgbClr val="13A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5400000" flipV="1">
            <a:off x="2730684" y="3897791"/>
            <a:ext cx="3347904" cy="830791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678584"/>
              <a:gd name="connsiteY0" fmla="*/ 3547381 h 3547381"/>
              <a:gd name="connsiteX1" fmla="*/ 4439920 w 7678584"/>
              <a:gd name="connsiteY1" fmla="*/ 3110501 h 3547381"/>
              <a:gd name="connsiteX2" fmla="*/ 7366000 w 7678584"/>
              <a:gd name="connsiteY2" fmla="*/ 1779541 h 3547381"/>
              <a:gd name="connsiteX3" fmla="*/ 7562087 w 7678584"/>
              <a:gd name="connsiteY3" fmla="*/ 0 h 3547381"/>
              <a:gd name="connsiteX0" fmla="*/ 0 w 7940465"/>
              <a:gd name="connsiteY0" fmla="*/ 3547381 h 3547381"/>
              <a:gd name="connsiteX1" fmla="*/ 4439920 w 7940465"/>
              <a:gd name="connsiteY1" fmla="*/ 3110501 h 3547381"/>
              <a:gd name="connsiteX2" fmla="*/ 7366000 w 7940465"/>
              <a:gd name="connsiteY2" fmla="*/ 1779541 h 3547381"/>
              <a:gd name="connsiteX3" fmla="*/ 7562087 w 7940465"/>
              <a:gd name="connsiteY3" fmla="*/ 0 h 3547381"/>
              <a:gd name="connsiteX0" fmla="*/ 0 w 7765619"/>
              <a:gd name="connsiteY0" fmla="*/ 3547381 h 3547381"/>
              <a:gd name="connsiteX1" fmla="*/ 4439920 w 7765619"/>
              <a:gd name="connsiteY1" fmla="*/ 3110501 h 3547381"/>
              <a:gd name="connsiteX2" fmla="*/ 6493684 w 7765619"/>
              <a:gd name="connsiteY2" fmla="*/ 2184132 h 3547381"/>
              <a:gd name="connsiteX3" fmla="*/ 7562087 w 7765619"/>
              <a:gd name="connsiteY3" fmla="*/ 0 h 3547381"/>
              <a:gd name="connsiteX0" fmla="*/ 0 w 7800760"/>
              <a:gd name="connsiteY0" fmla="*/ 3662976 h 3662976"/>
              <a:gd name="connsiteX1" fmla="*/ 4439920 w 7800760"/>
              <a:gd name="connsiteY1" fmla="*/ 3226096 h 3662976"/>
              <a:gd name="connsiteX2" fmla="*/ 6493684 w 7800760"/>
              <a:gd name="connsiteY2" fmla="*/ 2299727 h 3662976"/>
              <a:gd name="connsiteX3" fmla="*/ 7600858 w 7800760"/>
              <a:gd name="connsiteY3" fmla="*/ 0 h 3662976"/>
              <a:gd name="connsiteX0" fmla="*/ 0 w 7600857"/>
              <a:gd name="connsiteY0" fmla="*/ 3662976 h 3662976"/>
              <a:gd name="connsiteX1" fmla="*/ 4439920 w 7600857"/>
              <a:gd name="connsiteY1" fmla="*/ 3226096 h 3662976"/>
              <a:gd name="connsiteX2" fmla="*/ 6493684 w 7600857"/>
              <a:gd name="connsiteY2" fmla="*/ 2299727 h 3662976"/>
              <a:gd name="connsiteX3" fmla="*/ 7600858 w 7600857"/>
              <a:gd name="connsiteY3" fmla="*/ 0 h 3662976"/>
              <a:gd name="connsiteX0" fmla="*/ 0 w 7600859"/>
              <a:gd name="connsiteY0" fmla="*/ 3662976 h 3662976"/>
              <a:gd name="connsiteX1" fmla="*/ 4439920 w 7600859"/>
              <a:gd name="connsiteY1" fmla="*/ 3226096 h 3662976"/>
              <a:gd name="connsiteX2" fmla="*/ 6590607 w 7600859"/>
              <a:gd name="connsiteY2" fmla="*/ 2704317 h 3662976"/>
              <a:gd name="connsiteX3" fmla="*/ 7600858 w 7600859"/>
              <a:gd name="connsiteY3" fmla="*/ 0 h 3662976"/>
              <a:gd name="connsiteX0" fmla="*/ 0 w 7600857"/>
              <a:gd name="connsiteY0" fmla="*/ 3662976 h 3662976"/>
              <a:gd name="connsiteX1" fmla="*/ 4439920 w 7600857"/>
              <a:gd name="connsiteY1" fmla="*/ 3226096 h 3662976"/>
              <a:gd name="connsiteX2" fmla="*/ 6571222 w 7600857"/>
              <a:gd name="connsiteY2" fmla="*/ 2241927 h 3662976"/>
              <a:gd name="connsiteX3" fmla="*/ 7600858 w 7600857"/>
              <a:gd name="connsiteY3" fmla="*/ 0 h 3662976"/>
              <a:gd name="connsiteX0" fmla="*/ 0 w 7600859"/>
              <a:gd name="connsiteY0" fmla="*/ 4125360 h 4125360"/>
              <a:gd name="connsiteX1" fmla="*/ 4439920 w 7600859"/>
              <a:gd name="connsiteY1" fmla="*/ 3688480 h 4125360"/>
              <a:gd name="connsiteX2" fmla="*/ 6571222 w 7600859"/>
              <a:gd name="connsiteY2" fmla="*/ 2704311 h 4125360"/>
              <a:gd name="connsiteX3" fmla="*/ 7600859 w 7600859"/>
              <a:gd name="connsiteY3" fmla="*/ 0 h 4125360"/>
              <a:gd name="connsiteX0" fmla="*/ 0 w 7600859"/>
              <a:gd name="connsiteY0" fmla="*/ 4125360 h 4125360"/>
              <a:gd name="connsiteX1" fmla="*/ 4439920 w 7600859"/>
              <a:gd name="connsiteY1" fmla="*/ 3688480 h 4125360"/>
              <a:gd name="connsiteX2" fmla="*/ 6571222 w 7600859"/>
              <a:gd name="connsiteY2" fmla="*/ 2704311 h 4125360"/>
              <a:gd name="connsiteX3" fmla="*/ 7600859 w 7600859"/>
              <a:gd name="connsiteY3" fmla="*/ 0 h 4125360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6571222 w 7678399"/>
              <a:gd name="connsiteY2" fmla="*/ 1779538 h 3200587"/>
              <a:gd name="connsiteX3" fmla="*/ 7678399 w 7678399"/>
              <a:gd name="connsiteY3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6571222 w 7678399"/>
              <a:gd name="connsiteY2" fmla="*/ 1779538 h 3200587"/>
              <a:gd name="connsiteX3" fmla="*/ 7678399 w 7678399"/>
              <a:gd name="connsiteY3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532515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532515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821509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648115 h 3200587"/>
              <a:gd name="connsiteX2" fmla="*/ 7678399 w 7678399"/>
              <a:gd name="connsiteY2" fmla="*/ 0 h 320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8399" h="3200587">
                <a:moveTo>
                  <a:pt x="0" y="3200587"/>
                </a:moveTo>
                <a:cubicBezTo>
                  <a:pt x="1614593" y="3136240"/>
                  <a:pt x="3160187" y="2834758"/>
                  <a:pt x="4439920" y="2648115"/>
                </a:cubicBezTo>
                <a:cubicBezTo>
                  <a:pt x="5719653" y="2461472"/>
                  <a:pt x="7275102" y="2136330"/>
                  <a:pt x="7678399" y="0"/>
                </a:cubicBezTo>
              </a:path>
            </a:pathLst>
          </a:custGeom>
          <a:noFill/>
          <a:ln w="5715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5400000" flipV="1">
            <a:off x="1448585" y="2633558"/>
            <a:ext cx="3397549" cy="3478992"/>
          </a:xfrm>
          <a:custGeom>
            <a:avLst/>
            <a:gdLst>
              <a:gd name="connsiteX0" fmla="*/ 0 w 6797040"/>
              <a:gd name="connsiteY0" fmla="*/ 4075806 h 4075806"/>
              <a:gd name="connsiteX1" fmla="*/ 670560 w 6797040"/>
              <a:gd name="connsiteY1" fmla="*/ 2948046 h 4075806"/>
              <a:gd name="connsiteX2" fmla="*/ 777240 w 6797040"/>
              <a:gd name="connsiteY2" fmla="*/ 1393566 h 4075806"/>
              <a:gd name="connsiteX3" fmla="*/ 2087880 w 6797040"/>
              <a:gd name="connsiteY3" fmla="*/ 21966 h 4075806"/>
              <a:gd name="connsiteX4" fmla="*/ 4648200 w 6797040"/>
              <a:gd name="connsiteY4" fmla="*/ 601086 h 4075806"/>
              <a:gd name="connsiteX5" fmla="*/ 6797040 w 6797040"/>
              <a:gd name="connsiteY5" fmla="*/ 1302126 h 4075806"/>
              <a:gd name="connsiteX0" fmla="*/ 0 w 6797040"/>
              <a:gd name="connsiteY0" fmla="*/ 4179654 h 4179654"/>
              <a:gd name="connsiteX1" fmla="*/ 670560 w 6797040"/>
              <a:gd name="connsiteY1" fmla="*/ 3051894 h 4179654"/>
              <a:gd name="connsiteX2" fmla="*/ 777240 w 6797040"/>
              <a:gd name="connsiteY2" fmla="*/ 1497414 h 4179654"/>
              <a:gd name="connsiteX3" fmla="*/ 2240280 w 6797040"/>
              <a:gd name="connsiteY3" fmla="*/ 19134 h 4179654"/>
              <a:gd name="connsiteX4" fmla="*/ 4648200 w 6797040"/>
              <a:gd name="connsiteY4" fmla="*/ 704934 h 4179654"/>
              <a:gd name="connsiteX5" fmla="*/ 6797040 w 6797040"/>
              <a:gd name="connsiteY5" fmla="*/ 1405974 h 4179654"/>
              <a:gd name="connsiteX0" fmla="*/ 0 w 6797040"/>
              <a:gd name="connsiteY0" fmla="*/ 4174960 h 4174960"/>
              <a:gd name="connsiteX1" fmla="*/ 670560 w 6797040"/>
              <a:gd name="connsiteY1" fmla="*/ 3047200 h 4174960"/>
              <a:gd name="connsiteX2" fmla="*/ 762000 w 6797040"/>
              <a:gd name="connsiteY2" fmla="*/ 1370800 h 4174960"/>
              <a:gd name="connsiteX3" fmla="*/ 2240280 w 6797040"/>
              <a:gd name="connsiteY3" fmla="*/ 14440 h 4174960"/>
              <a:gd name="connsiteX4" fmla="*/ 4648200 w 6797040"/>
              <a:gd name="connsiteY4" fmla="*/ 700240 h 4174960"/>
              <a:gd name="connsiteX5" fmla="*/ 6797040 w 6797040"/>
              <a:gd name="connsiteY5" fmla="*/ 1401280 h 4174960"/>
              <a:gd name="connsiteX0" fmla="*/ 349596 w 6191596"/>
              <a:gd name="connsiteY0" fmla="*/ 4370052 h 4370052"/>
              <a:gd name="connsiteX1" fmla="*/ 65116 w 6191596"/>
              <a:gd name="connsiteY1" fmla="*/ 3047200 h 4370052"/>
              <a:gd name="connsiteX2" fmla="*/ 156556 w 6191596"/>
              <a:gd name="connsiteY2" fmla="*/ 1370800 h 4370052"/>
              <a:gd name="connsiteX3" fmla="*/ 1634836 w 6191596"/>
              <a:gd name="connsiteY3" fmla="*/ 14440 h 4370052"/>
              <a:gd name="connsiteX4" fmla="*/ 4042756 w 6191596"/>
              <a:gd name="connsiteY4" fmla="*/ 700240 h 4370052"/>
              <a:gd name="connsiteX5" fmla="*/ 6191596 w 6191596"/>
              <a:gd name="connsiteY5" fmla="*/ 1401280 h 4370052"/>
              <a:gd name="connsiteX0" fmla="*/ 248152 w 6090152"/>
              <a:gd name="connsiteY0" fmla="*/ 4370052 h 4370052"/>
              <a:gd name="connsiteX1" fmla="*/ 309112 w 6090152"/>
              <a:gd name="connsiteY1" fmla="*/ 2943151 h 4370052"/>
              <a:gd name="connsiteX2" fmla="*/ 55112 w 6090152"/>
              <a:gd name="connsiteY2" fmla="*/ 1370800 h 4370052"/>
              <a:gd name="connsiteX3" fmla="*/ 1533392 w 6090152"/>
              <a:gd name="connsiteY3" fmla="*/ 14440 h 4370052"/>
              <a:gd name="connsiteX4" fmla="*/ 3941312 w 6090152"/>
              <a:gd name="connsiteY4" fmla="*/ 700240 h 4370052"/>
              <a:gd name="connsiteX5" fmla="*/ 6090152 w 6090152"/>
              <a:gd name="connsiteY5" fmla="*/ 1401280 h 4370052"/>
              <a:gd name="connsiteX0" fmla="*/ 248152 w 6090152"/>
              <a:gd name="connsiteY0" fmla="*/ 4370052 h 4370052"/>
              <a:gd name="connsiteX1" fmla="*/ 309112 w 6090152"/>
              <a:gd name="connsiteY1" fmla="*/ 2943151 h 4370052"/>
              <a:gd name="connsiteX2" fmla="*/ 55112 w 6090152"/>
              <a:gd name="connsiteY2" fmla="*/ 1370800 h 4370052"/>
              <a:gd name="connsiteX3" fmla="*/ 1533392 w 6090152"/>
              <a:gd name="connsiteY3" fmla="*/ 14440 h 4370052"/>
              <a:gd name="connsiteX4" fmla="*/ 3941312 w 6090152"/>
              <a:gd name="connsiteY4" fmla="*/ 700240 h 4370052"/>
              <a:gd name="connsiteX5" fmla="*/ 6090152 w 6090152"/>
              <a:gd name="connsiteY5" fmla="*/ 1401280 h 4370052"/>
              <a:gd name="connsiteX0" fmla="*/ 234145 w 6076145"/>
              <a:gd name="connsiteY0" fmla="*/ 4370052 h 4370052"/>
              <a:gd name="connsiteX1" fmla="*/ 396705 w 6076145"/>
              <a:gd name="connsiteY1" fmla="*/ 2930145 h 4370052"/>
              <a:gd name="connsiteX2" fmla="*/ 41105 w 6076145"/>
              <a:gd name="connsiteY2" fmla="*/ 1370800 h 4370052"/>
              <a:gd name="connsiteX3" fmla="*/ 1519385 w 6076145"/>
              <a:gd name="connsiteY3" fmla="*/ 14440 h 4370052"/>
              <a:gd name="connsiteX4" fmla="*/ 3927305 w 6076145"/>
              <a:gd name="connsiteY4" fmla="*/ 700240 h 4370052"/>
              <a:gd name="connsiteX5" fmla="*/ 6076145 w 6076145"/>
              <a:gd name="connsiteY5" fmla="*/ 1401280 h 4370052"/>
              <a:gd name="connsiteX0" fmla="*/ 0 w 5842000"/>
              <a:gd name="connsiteY0" fmla="*/ 4384629 h 4384629"/>
              <a:gd name="connsiteX1" fmla="*/ 162560 w 5842000"/>
              <a:gd name="connsiteY1" fmla="*/ 2944722 h 4384629"/>
              <a:gd name="connsiteX2" fmla="*/ 365760 w 5842000"/>
              <a:gd name="connsiteY2" fmla="*/ 1736542 h 4384629"/>
              <a:gd name="connsiteX3" fmla="*/ 1285240 w 5842000"/>
              <a:gd name="connsiteY3" fmla="*/ 29017 h 4384629"/>
              <a:gd name="connsiteX4" fmla="*/ 3693160 w 5842000"/>
              <a:gd name="connsiteY4" fmla="*/ 714817 h 4384629"/>
              <a:gd name="connsiteX5" fmla="*/ 5842000 w 5842000"/>
              <a:gd name="connsiteY5" fmla="*/ 1415857 h 4384629"/>
              <a:gd name="connsiteX0" fmla="*/ 0 w 5842000"/>
              <a:gd name="connsiteY0" fmla="*/ 3682926 h 3682926"/>
              <a:gd name="connsiteX1" fmla="*/ 162560 w 5842000"/>
              <a:gd name="connsiteY1" fmla="*/ 2243019 h 3682926"/>
              <a:gd name="connsiteX2" fmla="*/ 365760 w 5842000"/>
              <a:gd name="connsiteY2" fmla="*/ 1034839 h 3682926"/>
              <a:gd name="connsiteX3" fmla="*/ 1010920 w 5842000"/>
              <a:gd name="connsiteY3" fmla="*/ 315778 h 3682926"/>
              <a:gd name="connsiteX4" fmla="*/ 3693160 w 5842000"/>
              <a:gd name="connsiteY4" fmla="*/ 13114 h 3682926"/>
              <a:gd name="connsiteX5" fmla="*/ 5842000 w 5842000"/>
              <a:gd name="connsiteY5" fmla="*/ 714154 h 3682926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375920 w 5842000"/>
              <a:gd name="connsiteY1" fmla="*/ 943112 h 3682241"/>
              <a:gd name="connsiteX2" fmla="*/ 1010920 w 5842000"/>
              <a:gd name="connsiteY2" fmla="*/ 315093 h 3682241"/>
              <a:gd name="connsiteX3" fmla="*/ 3693160 w 5842000"/>
              <a:gd name="connsiteY3" fmla="*/ 12429 h 3682241"/>
              <a:gd name="connsiteX4" fmla="*/ 5842000 w 5842000"/>
              <a:gd name="connsiteY4" fmla="*/ 713469 h 3682241"/>
              <a:gd name="connsiteX0" fmla="*/ 0 w 5842000"/>
              <a:gd name="connsiteY0" fmla="*/ 3680184 h 3680184"/>
              <a:gd name="connsiteX1" fmla="*/ 447040 w 5842000"/>
              <a:gd name="connsiteY1" fmla="*/ 602896 h 3680184"/>
              <a:gd name="connsiteX2" fmla="*/ 1010920 w 5842000"/>
              <a:gd name="connsiteY2" fmla="*/ 313036 h 3680184"/>
              <a:gd name="connsiteX3" fmla="*/ 3693160 w 5842000"/>
              <a:gd name="connsiteY3" fmla="*/ 10372 h 3680184"/>
              <a:gd name="connsiteX4" fmla="*/ 5842000 w 5842000"/>
              <a:gd name="connsiteY4" fmla="*/ 711412 h 3680184"/>
              <a:gd name="connsiteX0" fmla="*/ 0 w 5842000"/>
              <a:gd name="connsiteY0" fmla="*/ 3680184 h 3680184"/>
              <a:gd name="connsiteX1" fmla="*/ 447040 w 5842000"/>
              <a:gd name="connsiteY1" fmla="*/ 602896 h 3680184"/>
              <a:gd name="connsiteX2" fmla="*/ 1010920 w 5842000"/>
              <a:gd name="connsiteY2" fmla="*/ 313036 h 3680184"/>
              <a:gd name="connsiteX3" fmla="*/ 3693160 w 5842000"/>
              <a:gd name="connsiteY3" fmla="*/ 10372 h 3680184"/>
              <a:gd name="connsiteX4" fmla="*/ 5842000 w 5842000"/>
              <a:gd name="connsiteY4" fmla="*/ 711412 h 3680184"/>
              <a:gd name="connsiteX0" fmla="*/ 0 w 5842000"/>
              <a:gd name="connsiteY0" fmla="*/ 3674791 h 3674791"/>
              <a:gd name="connsiteX1" fmla="*/ 447040 w 5842000"/>
              <a:gd name="connsiteY1" fmla="*/ 597503 h 3674791"/>
              <a:gd name="connsiteX2" fmla="*/ 3693160 w 5842000"/>
              <a:gd name="connsiteY2" fmla="*/ 4979 h 3674791"/>
              <a:gd name="connsiteX3" fmla="*/ 5842000 w 5842000"/>
              <a:gd name="connsiteY3" fmla="*/ 706019 h 3674791"/>
              <a:gd name="connsiteX0" fmla="*/ 0 w 5842000"/>
              <a:gd name="connsiteY0" fmla="*/ 3236006 h 3236006"/>
              <a:gd name="connsiteX1" fmla="*/ 447040 w 5842000"/>
              <a:gd name="connsiteY1" fmla="*/ 158718 h 3236006"/>
              <a:gd name="connsiteX2" fmla="*/ 3388360 w 5842000"/>
              <a:gd name="connsiteY2" fmla="*/ 424596 h 3236006"/>
              <a:gd name="connsiteX3" fmla="*/ 5842000 w 5842000"/>
              <a:gd name="connsiteY3" fmla="*/ 267234 h 3236006"/>
              <a:gd name="connsiteX0" fmla="*/ 0 w 4683760"/>
              <a:gd name="connsiteY0" fmla="*/ 3233091 h 3233091"/>
              <a:gd name="connsiteX1" fmla="*/ 447040 w 4683760"/>
              <a:gd name="connsiteY1" fmla="*/ 155803 h 3233091"/>
              <a:gd name="connsiteX2" fmla="*/ 3388360 w 4683760"/>
              <a:gd name="connsiteY2" fmla="*/ 421681 h 3233091"/>
              <a:gd name="connsiteX3" fmla="*/ 4683760 w 4683760"/>
              <a:gd name="connsiteY3" fmla="*/ 134258 h 3233091"/>
              <a:gd name="connsiteX0" fmla="*/ 0 w 4683760"/>
              <a:gd name="connsiteY0" fmla="*/ 3233091 h 3233091"/>
              <a:gd name="connsiteX1" fmla="*/ 447040 w 4683760"/>
              <a:gd name="connsiteY1" fmla="*/ 155803 h 3233091"/>
              <a:gd name="connsiteX2" fmla="*/ 3388360 w 4683760"/>
              <a:gd name="connsiteY2" fmla="*/ 421681 h 3233091"/>
              <a:gd name="connsiteX3" fmla="*/ 4683760 w 4683760"/>
              <a:gd name="connsiteY3" fmla="*/ 134258 h 3233091"/>
              <a:gd name="connsiteX0" fmla="*/ 0 w 4683760"/>
              <a:gd name="connsiteY0" fmla="*/ 3502282 h 3502282"/>
              <a:gd name="connsiteX1" fmla="*/ 680720 w 4683760"/>
              <a:gd name="connsiteY1" fmla="*/ 125854 h 3502282"/>
              <a:gd name="connsiteX2" fmla="*/ 3388360 w 4683760"/>
              <a:gd name="connsiteY2" fmla="*/ 690872 h 3502282"/>
              <a:gd name="connsiteX3" fmla="*/ 4683760 w 4683760"/>
              <a:gd name="connsiteY3" fmla="*/ 403449 h 3502282"/>
              <a:gd name="connsiteX0" fmla="*/ 0 w 4683760"/>
              <a:gd name="connsiteY0" fmla="*/ 3486886 h 3486886"/>
              <a:gd name="connsiteX1" fmla="*/ 680720 w 4683760"/>
              <a:gd name="connsiteY1" fmla="*/ 110458 h 3486886"/>
              <a:gd name="connsiteX2" fmla="*/ 3388360 w 4683760"/>
              <a:gd name="connsiteY2" fmla="*/ 779525 h 3486886"/>
              <a:gd name="connsiteX3" fmla="*/ 4683760 w 4683760"/>
              <a:gd name="connsiteY3" fmla="*/ 388053 h 3486886"/>
              <a:gd name="connsiteX0" fmla="*/ 0 w 4704080"/>
              <a:gd name="connsiteY0" fmla="*/ 3485770 h 3485770"/>
              <a:gd name="connsiteX1" fmla="*/ 680720 w 4704080"/>
              <a:gd name="connsiteY1" fmla="*/ 109342 h 3485770"/>
              <a:gd name="connsiteX2" fmla="*/ 3388360 w 4704080"/>
              <a:gd name="connsiteY2" fmla="*/ 778409 h 3485770"/>
              <a:gd name="connsiteX3" fmla="*/ 4704080 w 4704080"/>
              <a:gd name="connsiteY3" fmla="*/ 295894 h 34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080" h="3485770">
                <a:moveTo>
                  <a:pt x="0" y="3485770"/>
                </a:moveTo>
                <a:cubicBezTo>
                  <a:pt x="78317" y="2915118"/>
                  <a:pt x="115993" y="560569"/>
                  <a:pt x="680720" y="109342"/>
                </a:cubicBezTo>
                <a:cubicBezTo>
                  <a:pt x="1245447" y="-341885"/>
                  <a:pt x="2717800" y="747317"/>
                  <a:pt x="3388360" y="778409"/>
                </a:cubicBezTo>
                <a:cubicBezTo>
                  <a:pt x="4058920" y="809501"/>
                  <a:pt x="4032250" y="507268"/>
                  <a:pt x="4704080" y="295894"/>
                </a:cubicBezTo>
              </a:path>
            </a:pathLst>
          </a:custGeom>
          <a:noFill/>
          <a:ln w="5715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501445" y="2677525"/>
            <a:ext cx="395309" cy="3640994"/>
          </a:xfrm>
          <a:custGeom>
            <a:avLst/>
            <a:gdLst>
              <a:gd name="connsiteX0" fmla="*/ 175260 w 204478"/>
              <a:gd name="connsiteY0" fmla="*/ 0 h 2644140"/>
              <a:gd name="connsiteX1" fmla="*/ 190500 w 204478"/>
              <a:gd name="connsiteY1" fmla="*/ 1661160 h 2644140"/>
              <a:gd name="connsiteX2" fmla="*/ 0 w 204478"/>
              <a:gd name="connsiteY2" fmla="*/ 2644140 h 2644140"/>
              <a:gd name="connsiteX0" fmla="*/ 175260 w 181406"/>
              <a:gd name="connsiteY0" fmla="*/ 0 h 2644140"/>
              <a:gd name="connsiteX1" fmla="*/ 125268 w 181406"/>
              <a:gd name="connsiteY1" fmla="*/ 1668780 h 2644140"/>
              <a:gd name="connsiteX2" fmla="*/ 0 w 181406"/>
              <a:gd name="connsiteY2" fmla="*/ 2644140 h 2644140"/>
              <a:gd name="connsiteX0" fmla="*/ 256799 w 264408"/>
              <a:gd name="connsiteY0" fmla="*/ 0 h 2644140"/>
              <a:gd name="connsiteX1" fmla="*/ 206807 w 264408"/>
              <a:gd name="connsiteY1" fmla="*/ 1668780 h 2644140"/>
              <a:gd name="connsiteX2" fmla="*/ 0 w 264408"/>
              <a:gd name="connsiteY2" fmla="*/ 2644140 h 2644140"/>
              <a:gd name="connsiteX0" fmla="*/ 256799 w 281120"/>
              <a:gd name="connsiteY0" fmla="*/ 0 h 2644140"/>
              <a:gd name="connsiteX1" fmla="*/ 255731 w 281120"/>
              <a:gd name="connsiteY1" fmla="*/ 1676400 h 2644140"/>
              <a:gd name="connsiteX2" fmla="*/ 0 w 281120"/>
              <a:gd name="connsiteY2" fmla="*/ 2644140 h 26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120" h="2644140">
                <a:moveTo>
                  <a:pt x="256799" y="0"/>
                </a:moveTo>
                <a:cubicBezTo>
                  <a:pt x="279024" y="610235"/>
                  <a:pt x="298531" y="1235710"/>
                  <a:pt x="255731" y="1676400"/>
                </a:cubicBezTo>
                <a:cubicBezTo>
                  <a:pt x="212931" y="2117090"/>
                  <a:pt x="80645" y="2372995"/>
                  <a:pt x="0" y="2644140"/>
                </a:cubicBezTo>
              </a:path>
            </a:pathLst>
          </a:custGeom>
          <a:noFill/>
          <a:ln w="57150">
            <a:solidFill>
              <a:srgbClr val="73F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301261" y="2710209"/>
            <a:ext cx="566928" cy="408432"/>
          </a:xfrm>
          <a:custGeom>
            <a:avLst/>
            <a:gdLst>
              <a:gd name="connsiteX0" fmla="*/ 0 w 566928"/>
              <a:gd name="connsiteY0" fmla="*/ 0 h 408432"/>
              <a:gd name="connsiteX1" fmla="*/ 146304 w 566928"/>
              <a:gd name="connsiteY1" fmla="*/ 262128 h 408432"/>
              <a:gd name="connsiteX2" fmla="*/ 566928 w 566928"/>
              <a:gd name="connsiteY2" fmla="*/ 408432 h 4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28" h="408432">
                <a:moveTo>
                  <a:pt x="0" y="0"/>
                </a:moveTo>
                <a:cubicBezTo>
                  <a:pt x="25908" y="97028"/>
                  <a:pt x="51816" y="194056"/>
                  <a:pt x="146304" y="262128"/>
                </a:cubicBezTo>
                <a:cubicBezTo>
                  <a:pt x="240792" y="330200"/>
                  <a:pt x="403860" y="369316"/>
                  <a:pt x="566928" y="4084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3672251" y="2791159"/>
            <a:ext cx="1219717" cy="738150"/>
          </a:xfrm>
          <a:custGeom>
            <a:avLst/>
            <a:gdLst>
              <a:gd name="connsiteX0" fmla="*/ 0 w 566928"/>
              <a:gd name="connsiteY0" fmla="*/ 0 h 408432"/>
              <a:gd name="connsiteX1" fmla="*/ 146304 w 566928"/>
              <a:gd name="connsiteY1" fmla="*/ 262128 h 408432"/>
              <a:gd name="connsiteX2" fmla="*/ 566928 w 566928"/>
              <a:gd name="connsiteY2" fmla="*/ 408432 h 4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28" h="408432">
                <a:moveTo>
                  <a:pt x="0" y="0"/>
                </a:moveTo>
                <a:cubicBezTo>
                  <a:pt x="25908" y="97028"/>
                  <a:pt x="51816" y="194056"/>
                  <a:pt x="146304" y="262128"/>
                </a:cubicBezTo>
                <a:cubicBezTo>
                  <a:pt x="240792" y="330200"/>
                  <a:pt x="403860" y="369316"/>
                  <a:pt x="566928" y="4084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996246" y="2852013"/>
            <a:ext cx="1937117" cy="1074745"/>
          </a:xfrm>
          <a:custGeom>
            <a:avLst/>
            <a:gdLst>
              <a:gd name="connsiteX0" fmla="*/ 0 w 566928"/>
              <a:gd name="connsiteY0" fmla="*/ 0 h 408432"/>
              <a:gd name="connsiteX1" fmla="*/ 146304 w 566928"/>
              <a:gd name="connsiteY1" fmla="*/ 262128 h 408432"/>
              <a:gd name="connsiteX2" fmla="*/ 566928 w 566928"/>
              <a:gd name="connsiteY2" fmla="*/ 408432 h 4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28" h="408432">
                <a:moveTo>
                  <a:pt x="0" y="0"/>
                </a:moveTo>
                <a:cubicBezTo>
                  <a:pt x="25908" y="97028"/>
                  <a:pt x="51816" y="194056"/>
                  <a:pt x="146304" y="262128"/>
                </a:cubicBezTo>
                <a:cubicBezTo>
                  <a:pt x="240792" y="330200"/>
                  <a:pt x="403860" y="369316"/>
                  <a:pt x="566928" y="4084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300154" y="2949735"/>
            <a:ext cx="2557273" cy="1362633"/>
          </a:xfrm>
          <a:custGeom>
            <a:avLst/>
            <a:gdLst>
              <a:gd name="connsiteX0" fmla="*/ 0 w 566928"/>
              <a:gd name="connsiteY0" fmla="*/ 0 h 408432"/>
              <a:gd name="connsiteX1" fmla="*/ 146304 w 566928"/>
              <a:gd name="connsiteY1" fmla="*/ 262128 h 408432"/>
              <a:gd name="connsiteX2" fmla="*/ 566928 w 566928"/>
              <a:gd name="connsiteY2" fmla="*/ 408432 h 4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28" h="408432">
                <a:moveTo>
                  <a:pt x="0" y="0"/>
                </a:moveTo>
                <a:cubicBezTo>
                  <a:pt x="25908" y="97028"/>
                  <a:pt x="51816" y="194056"/>
                  <a:pt x="146304" y="262128"/>
                </a:cubicBezTo>
                <a:cubicBezTo>
                  <a:pt x="240792" y="330200"/>
                  <a:pt x="403860" y="369316"/>
                  <a:pt x="566928" y="4084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660406" y="3122101"/>
            <a:ext cx="3257438" cy="1572499"/>
          </a:xfrm>
          <a:custGeom>
            <a:avLst/>
            <a:gdLst>
              <a:gd name="connsiteX0" fmla="*/ 0 w 566928"/>
              <a:gd name="connsiteY0" fmla="*/ 0 h 408432"/>
              <a:gd name="connsiteX1" fmla="*/ 146304 w 566928"/>
              <a:gd name="connsiteY1" fmla="*/ 262128 h 408432"/>
              <a:gd name="connsiteX2" fmla="*/ 566928 w 566928"/>
              <a:gd name="connsiteY2" fmla="*/ 408432 h 40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28" h="408432">
                <a:moveTo>
                  <a:pt x="0" y="0"/>
                </a:moveTo>
                <a:cubicBezTo>
                  <a:pt x="25908" y="97028"/>
                  <a:pt x="51816" y="194056"/>
                  <a:pt x="146304" y="262128"/>
                </a:cubicBezTo>
                <a:cubicBezTo>
                  <a:pt x="240792" y="330200"/>
                  <a:pt x="403860" y="369316"/>
                  <a:pt x="566928" y="408432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1576349" y="3722229"/>
            <a:ext cx="3285744" cy="1310556"/>
          </a:xfrm>
          <a:custGeom>
            <a:avLst/>
            <a:gdLst>
              <a:gd name="connsiteX0" fmla="*/ 3285744 w 3285744"/>
              <a:gd name="connsiteY0" fmla="*/ 1310556 h 1310556"/>
              <a:gd name="connsiteX1" fmla="*/ 2243328 w 3285744"/>
              <a:gd name="connsiteY1" fmla="*/ 1145964 h 1310556"/>
              <a:gd name="connsiteX2" fmla="*/ 1597152 w 3285744"/>
              <a:gd name="connsiteY2" fmla="*/ 1017948 h 1310556"/>
              <a:gd name="connsiteX3" fmla="*/ 829056 w 3285744"/>
              <a:gd name="connsiteY3" fmla="*/ 658284 h 1310556"/>
              <a:gd name="connsiteX4" fmla="*/ 432816 w 3285744"/>
              <a:gd name="connsiteY4" fmla="*/ 451020 h 1310556"/>
              <a:gd name="connsiteX5" fmla="*/ 274320 w 3285744"/>
              <a:gd name="connsiteY5" fmla="*/ 18204 h 1310556"/>
              <a:gd name="connsiteX6" fmla="*/ 0 w 3285744"/>
              <a:gd name="connsiteY6" fmla="*/ 121836 h 131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744" h="1310556">
                <a:moveTo>
                  <a:pt x="3285744" y="1310556"/>
                </a:moveTo>
                <a:lnTo>
                  <a:pt x="2243328" y="1145964"/>
                </a:lnTo>
                <a:cubicBezTo>
                  <a:pt x="1961896" y="1097196"/>
                  <a:pt x="1832864" y="1099228"/>
                  <a:pt x="1597152" y="1017948"/>
                </a:cubicBezTo>
                <a:cubicBezTo>
                  <a:pt x="1361440" y="936668"/>
                  <a:pt x="1023112" y="752772"/>
                  <a:pt x="829056" y="658284"/>
                </a:cubicBezTo>
                <a:cubicBezTo>
                  <a:pt x="635000" y="563796"/>
                  <a:pt x="525272" y="557700"/>
                  <a:pt x="432816" y="451020"/>
                </a:cubicBezTo>
                <a:cubicBezTo>
                  <a:pt x="340360" y="344340"/>
                  <a:pt x="346456" y="73068"/>
                  <a:pt x="274320" y="18204"/>
                </a:cubicBezTo>
                <a:cubicBezTo>
                  <a:pt x="202184" y="-36660"/>
                  <a:pt x="101092" y="42588"/>
                  <a:pt x="0" y="121836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717329" y="3630705"/>
            <a:ext cx="3065516" cy="1743456"/>
          </a:xfrm>
          <a:custGeom>
            <a:avLst/>
            <a:gdLst>
              <a:gd name="connsiteX0" fmla="*/ 3065516 w 3065516"/>
              <a:gd name="connsiteY0" fmla="*/ 1743456 h 1743456"/>
              <a:gd name="connsiteX1" fmla="*/ 1821932 w 3065516"/>
              <a:gd name="connsiteY1" fmla="*/ 1499616 h 1743456"/>
              <a:gd name="connsiteX2" fmla="*/ 712460 w 3065516"/>
              <a:gd name="connsiteY2" fmla="*/ 1103376 h 1743456"/>
              <a:gd name="connsiteX3" fmla="*/ 364988 w 3065516"/>
              <a:gd name="connsiteY3" fmla="*/ 865632 h 1743456"/>
              <a:gd name="connsiteX4" fmla="*/ 11420 w 3065516"/>
              <a:gd name="connsiteY4" fmla="*/ 256032 h 1743456"/>
              <a:gd name="connsiteX5" fmla="*/ 121148 w 3065516"/>
              <a:gd name="connsiteY5" fmla="*/ 0 h 174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5516" h="1743456">
                <a:moveTo>
                  <a:pt x="3065516" y="1743456"/>
                </a:moveTo>
                <a:cubicBezTo>
                  <a:pt x="2639812" y="1674876"/>
                  <a:pt x="2214108" y="1606296"/>
                  <a:pt x="1821932" y="1499616"/>
                </a:cubicBezTo>
                <a:cubicBezTo>
                  <a:pt x="1429756" y="1392936"/>
                  <a:pt x="955284" y="1209040"/>
                  <a:pt x="712460" y="1103376"/>
                </a:cubicBezTo>
                <a:cubicBezTo>
                  <a:pt x="469636" y="997712"/>
                  <a:pt x="481828" y="1006856"/>
                  <a:pt x="364988" y="865632"/>
                </a:cubicBezTo>
                <a:cubicBezTo>
                  <a:pt x="248148" y="724408"/>
                  <a:pt x="52060" y="400304"/>
                  <a:pt x="11420" y="256032"/>
                </a:cubicBezTo>
                <a:cubicBezTo>
                  <a:pt x="-29220" y="111760"/>
                  <a:pt x="45964" y="55880"/>
                  <a:pt x="121148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55474" y="3624609"/>
            <a:ext cx="213483" cy="877824"/>
          </a:xfrm>
          <a:custGeom>
            <a:avLst/>
            <a:gdLst>
              <a:gd name="connsiteX0" fmla="*/ 189099 w 213483"/>
              <a:gd name="connsiteY0" fmla="*/ 0 h 877824"/>
              <a:gd name="connsiteX1" fmla="*/ 123 w 213483"/>
              <a:gd name="connsiteY1" fmla="*/ 231648 h 877824"/>
              <a:gd name="connsiteX2" fmla="*/ 213483 w 213483"/>
              <a:gd name="connsiteY2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483" h="877824">
                <a:moveTo>
                  <a:pt x="189099" y="0"/>
                </a:moveTo>
                <a:cubicBezTo>
                  <a:pt x="92579" y="42672"/>
                  <a:pt x="-3941" y="85344"/>
                  <a:pt x="123" y="231648"/>
                </a:cubicBezTo>
                <a:cubicBezTo>
                  <a:pt x="4187" y="377952"/>
                  <a:pt x="108835" y="627888"/>
                  <a:pt x="213483" y="877824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612413" y="3484401"/>
            <a:ext cx="3024128" cy="2346960"/>
          </a:xfrm>
          <a:custGeom>
            <a:avLst/>
            <a:gdLst>
              <a:gd name="connsiteX0" fmla="*/ 3024128 w 3024128"/>
              <a:gd name="connsiteY0" fmla="*/ 2346960 h 2346960"/>
              <a:gd name="connsiteX1" fmla="*/ 1298960 w 3024128"/>
              <a:gd name="connsiteY1" fmla="*/ 1840992 h 2346960"/>
              <a:gd name="connsiteX2" fmla="*/ 756416 w 3024128"/>
              <a:gd name="connsiteY2" fmla="*/ 1322832 h 2346960"/>
              <a:gd name="connsiteX3" fmla="*/ 122432 w 3024128"/>
              <a:gd name="connsiteY3" fmla="*/ 847344 h 2346960"/>
              <a:gd name="connsiteX4" fmla="*/ 512 w 3024128"/>
              <a:gd name="connsiteY4" fmla="*/ 0 h 234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128" h="2346960">
                <a:moveTo>
                  <a:pt x="3024128" y="2346960"/>
                </a:moveTo>
                <a:cubicBezTo>
                  <a:pt x="2350520" y="2179320"/>
                  <a:pt x="1676912" y="2011680"/>
                  <a:pt x="1298960" y="1840992"/>
                </a:cubicBezTo>
                <a:cubicBezTo>
                  <a:pt x="921008" y="1670304"/>
                  <a:pt x="952504" y="1488440"/>
                  <a:pt x="756416" y="1322832"/>
                </a:cubicBezTo>
                <a:cubicBezTo>
                  <a:pt x="560328" y="1157224"/>
                  <a:pt x="248416" y="1067816"/>
                  <a:pt x="122432" y="847344"/>
                </a:cubicBezTo>
                <a:cubicBezTo>
                  <a:pt x="-3552" y="626872"/>
                  <a:pt x="-1520" y="313436"/>
                  <a:pt x="512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1455998" y="3304883"/>
            <a:ext cx="534880" cy="2313118"/>
          </a:xfrm>
          <a:custGeom>
            <a:avLst/>
            <a:gdLst>
              <a:gd name="connsiteX0" fmla="*/ 146693 w 536837"/>
              <a:gd name="connsiteY0" fmla="*/ 173422 h 2313118"/>
              <a:gd name="connsiteX1" fmla="*/ 414917 w 536837"/>
              <a:gd name="connsiteY1" fmla="*/ 2734 h 2313118"/>
              <a:gd name="connsiteX2" fmla="*/ 30869 w 536837"/>
              <a:gd name="connsiteY2" fmla="*/ 142942 h 2313118"/>
              <a:gd name="connsiteX3" fmla="*/ 36965 w 536837"/>
              <a:gd name="connsiteY3" fmla="*/ 959806 h 2313118"/>
              <a:gd name="connsiteX4" fmla="*/ 146693 w 536837"/>
              <a:gd name="connsiteY4" fmla="*/ 1837630 h 2313118"/>
              <a:gd name="connsiteX5" fmla="*/ 201557 w 536837"/>
              <a:gd name="connsiteY5" fmla="*/ 1953454 h 2313118"/>
              <a:gd name="connsiteX6" fmla="*/ 536837 w 536837"/>
              <a:gd name="connsiteY6" fmla="*/ 2313118 h 2313118"/>
              <a:gd name="connsiteX0" fmla="*/ 144736 w 534880"/>
              <a:gd name="connsiteY0" fmla="*/ 173422 h 2313118"/>
              <a:gd name="connsiteX1" fmla="*/ 412960 w 534880"/>
              <a:gd name="connsiteY1" fmla="*/ 2734 h 2313118"/>
              <a:gd name="connsiteX2" fmla="*/ 28912 w 534880"/>
              <a:gd name="connsiteY2" fmla="*/ 142942 h 2313118"/>
              <a:gd name="connsiteX3" fmla="*/ 35008 w 534880"/>
              <a:gd name="connsiteY3" fmla="*/ 959806 h 2313118"/>
              <a:gd name="connsiteX4" fmla="*/ 95968 w 534880"/>
              <a:gd name="connsiteY4" fmla="*/ 1587694 h 2313118"/>
              <a:gd name="connsiteX5" fmla="*/ 199600 w 534880"/>
              <a:gd name="connsiteY5" fmla="*/ 1953454 h 2313118"/>
              <a:gd name="connsiteX6" fmla="*/ 534880 w 534880"/>
              <a:gd name="connsiteY6" fmla="*/ 2313118 h 2313118"/>
              <a:gd name="connsiteX0" fmla="*/ 144736 w 534880"/>
              <a:gd name="connsiteY0" fmla="*/ 173422 h 2313118"/>
              <a:gd name="connsiteX1" fmla="*/ 412960 w 534880"/>
              <a:gd name="connsiteY1" fmla="*/ 2734 h 2313118"/>
              <a:gd name="connsiteX2" fmla="*/ 28912 w 534880"/>
              <a:gd name="connsiteY2" fmla="*/ 142942 h 2313118"/>
              <a:gd name="connsiteX3" fmla="*/ 35008 w 534880"/>
              <a:gd name="connsiteY3" fmla="*/ 959806 h 2313118"/>
              <a:gd name="connsiteX4" fmla="*/ 95968 w 534880"/>
              <a:gd name="connsiteY4" fmla="*/ 1587694 h 2313118"/>
              <a:gd name="connsiteX5" fmla="*/ 266656 w 534880"/>
              <a:gd name="connsiteY5" fmla="*/ 2032702 h 2313118"/>
              <a:gd name="connsiteX6" fmla="*/ 534880 w 534880"/>
              <a:gd name="connsiteY6" fmla="*/ 2313118 h 231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80" h="2313118">
                <a:moveTo>
                  <a:pt x="144736" y="173422"/>
                </a:moveTo>
                <a:cubicBezTo>
                  <a:pt x="288500" y="90618"/>
                  <a:pt x="432264" y="7814"/>
                  <a:pt x="412960" y="2734"/>
                </a:cubicBezTo>
                <a:cubicBezTo>
                  <a:pt x="393656" y="-2346"/>
                  <a:pt x="91904" y="-16570"/>
                  <a:pt x="28912" y="142942"/>
                </a:cubicBezTo>
                <a:cubicBezTo>
                  <a:pt x="-34080" y="302454"/>
                  <a:pt x="23832" y="719014"/>
                  <a:pt x="35008" y="959806"/>
                </a:cubicBezTo>
                <a:cubicBezTo>
                  <a:pt x="46184" y="1200598"/>
                  <a:pt x="57360" y="1408878"/>
                  <a:pt x="95968" y="1587694"/>
                </a:cubicBezTo>
                <a:cubicBezTo>
                  <a:pt x="134576" y="1766510"/>
                  <a:pt x="193504" y="1911798"/>
                  <a:pt x="266656" y="2032702"/>
                </a:cubicBezTo>
                <a:cubicBezTo>
                  <a:pt x="339808" y="2153606"/>
                  <a:pt x="399752" y="2172910"/>
                  <a:pt x="534880" y="2313118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960016" y="2726151"/>
            <a:ext cx="3524125" cy="3531930"/>
          </a:xfrm>
          <a:custGeom>
            <a:avLst/>
            <a:gdLst>
              <a:gd name="connsiteX0" fmla="*/ 3524125 w 3524125"/>
              <a:gd name="connsiteY0" fmla="*/ 3531930 h 3531930"/>
              <a:gd name="connsiteX1" fmla="*/ 3024253 w 3524125"/>
              <a:gd name="connsiteY1" fmla="*/ 3263706 h 3531930"/>
              <a:gd name="connsiteX2" fmla="*/ 2006221 w 3524125"/>
              <a:gd name="connsiteY2" fmla="*/ 3227130 h 3531930"/>
              <a:gd name="connsiteX3" fmla="*/ 1329565 w 3524125"/>
              <a:gd name="connsiteY3" fmla="*/ 2855274 h 3531930"/>
              <a:gd name="connsiteX4" fmla="*/ 841885 w 3524125"/>
              <a:gd name="connsiteY4" fmla="*/ 2233482 h 3531930"/>
              <a:gd name="connsiteX5" fmla="*/ 372493 w 3524125"/>
              <a:gd name="connsiteY5" fmla="*/ 1288602 h 3531930"/>
              <a:gd name="connsiteX6" fmla="*/ 610237 w 3524125"/>
              <a:gd name="connsiteY6" fmla="*/ 435162 h 3531930"/>
              <a:gd name="connsiteX7" fmla="*/ 1390525 w 3524125"/>
              <a:gd name="connsiteY7" fmla="*/ 2346 h 3531930"/>
              <a:gd name="connsiteX8" fmla="*/ 652909 w 3524125"/>
              <a:gd name="connsiteY8" fmla="*/ 307146 h 3531930"/>
              <a:gd name="connsiteX9" fmla="*/ 354205 w 3524125"/>
              <a:gd name="connsiteY9" fmla="*/ 1203258 h 3531930"/>
              <a:gd name="connsiteX10" fmla="*/ 165229 w 3524125"/>
              <a:gd name="connsiteY10" fmla="*/ 2428554 h 3531930"/>
              <a:gd name="connsiteX11" fmla="*/ 25021 w 3524125"/>
              <a:gd name="connsiteY11" fmla="*/ 2904042 h 3531930"/>
              <a:gd name="connsiteX12" fmla="*/ 701677 w 3524125"/>
              <a:gd name="connsiteY12" fmla="*/ 3312474 h 353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24125" h="3531930">
                <a:moveTo>
                  <a:pt x="3524125" y="3531930"/>
                </a:moveTo>
                <a:cubicBezTo>
                  <a:pt x="3400681" y="3423218"/>
                  <a:pt x="3277237" y="3314506"/>
                  <a:pt x="3024253" y="3263706"/>
                </a:cubicBezTo>
                <a:cubicBezTo>
                  <a:pt x="2771269" y="3212906"/>
                  <a:pt x="2288669" y="3295202"/>
                  <a:pt x="2006221" y="3227130"/>
                </a:cubicBezTo>
                <a:cubicBezTo>
                  <a:pt x="1723773" y="3159058"/>
                  <a:pt x="1523621" y="3020882"/>
                  <a:pt x="1329565" y="2855274"/>
                </a:cubicBezTo>
                <a:cubicBezTo>
                  <a:pt x="1135509" y="2689666"/>
                  <a:pt x="1001397" y="2494594"/>
                  <a:pt x="841885" y="2233482"/>
                </a:cubicBezTo>
                <a:cubicBezTo>
                  <a:pt x="682373" y="1972370"/>
                  <a:pt x="411101" y="1588322"/>
                  <a:pt x="372493" y="1288602"/>
                </a:cubicBezTo>
                <a:cubicBezTo>
                  <a:pt x="333885" y="988882"/>
                  <a:pt x="440565" y="649538"/>
                  <a:pt x="610237" y="435162"/>
                </a:cubicBezTo>
                <a:cubicBezTo>
                  <a:pt x="779909" y="220786"/>
                  <a:pt x="1383413" y="23682"/>
                  <a:pt x="1390525" y="2346"/>
                </a:cubicBezTo>
                <a:cubicBezTo>
                  <a:pt x="1397637" y="-18990"/>
                  <a:pt x="825629" y="106994"/>
                  <a:pt x="652909" y="307146"/>
                </a:cubicBezTo>
                <a:cubicBezTo>
                  <a:pt x="480189" y="507298"/>
                  <a:pt x="435485" y="849690"/>
                  <a:pt x="354205" y="1203258"/>
                </a:cubicBezTo>
                <a:cubicBezTo>
                  <a:pt x="272925" y="1556826"/>
                  <a:pt x="220093" y="2145090"/>
                  <a:pt x="165229" y="2428554"/>
                </a:cubicBezTo>
                <a:cubicBezTo>
                  <a:pt x="110365" y="2712018"/>
                  <a:pt x="-64387" y="2756722"/>
                  <a:pt x="25021" y="2904042"/>
                </a:cubicBezTo>
                <a:cubicBezTo>
                  <a:pt x="114429" y="3051362"/>
                  <a:pt x="408053" y="3181918"/>
                  <a:pt x="701677" y="331247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860504" y="2295968"/>
            <a:ext cx="194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</a:t>
            </a:r>
            <a:r>
              <a:rPr lang="en-US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nitial positions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 rot="5400000">
            <a:off x="4353905" y="4192792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final position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648331" y="2111302"/>
            <a:ext cx="334501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Connects all positions (</a:t>
            </a:r>
            <a:r>
              <a:rPr lang="en-US" dirty="0" err="1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x,y,z</a:t>
            </a:r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) </a:t>
            </a:r>
          </a:p>
          <a:p>
            <a:r>
              <a:rPr lang="en-US" dirty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</a:t>
            </a:r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o the next time step and </a:t>
            </a:r>
          </a:p>
          <a:p>
            <a:r>
              <a:rPr lang="en-US" dirty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i</a:t>
            </a:r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nterpolates across these values</a:t>
            </a:r>
          </a:p>
          <a:p>
            <a:endParaRPr lang="en-US" dirty="0">
              <a:solidFill>
                <a:srgbClr val="1A85FA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Allows determination of positions</a:t>
            </a:r>
          </a:p>
          <a:p>
            <a:r>
              <a:rPr lang="en-US" dirty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f</a:t>
            </a:r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or intermediate times</a:t>
            </a:r>
          </a:p>
          <a:p>
            <a:endParaRPr lang="en-US" dirty="0">
              <a:solidFill>
                <a:srgbClr val="1A85FA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Example plot:</a:t>
            </a:r>
          </a:p>
        </p:txBody>
      </p:sp>
      <p:sp>
        <p:nvSpPr>
          <p:cNvPr id="25" name="Oval 24"/>
          <p:cNvSpPr/>
          <p:nvPr/>
        </p:nvSpPr>
        <p:spPr>
          <a:xfrm flipV="1">
            <a:off x="4743395" y="5327015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V="1">
            <a:off x="4802618" y="4964745"/>
            <a:ext cx="130745" cy="11185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 flipV="1">
            <a:off x="4455006" y="6206652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V="1">
            <a:off x="4605803" y="5745674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flipV="1">
            <a:off x="4761912" y="2627333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4821480" y="3046308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V="1">
            <a:off x="4835429" y="3460360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V="1">
            <a:off x="4849371" y="3850627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V="1">
            <a:off x="4842744" y="4251622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V="1">
            <a:off x="4822492" y="4621568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V="1">
            <a:off x="4237271" y="2652119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V="1">
            <a:off x="3569935" y="2688897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V="1">
            <a:off x="2893980" y="2742347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V="1">
            <a:off x="2180555" y="2836811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V="1">
            <a:off x="1534457" y="3046308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V="1">
            <a:off x="1450714" y="3803631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V="1">
            <a:off x="1870094" y="4482035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V="1">
            <a:off x="2102977" y="5358635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V="1">
            <a:off x="1657320" y="5958818"/>
            <a:ext cx="137592" cy="123128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20679" r="26836" b="24914"/>
          <a:stretch/>
        </p:blipFill>
        <p:spPr>
          <a:xfrm>
            <a:off x="319177" y="1192925"/>
            <a:ext cx="8824824" cy="524051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118500" y="3372926"/>
            <a:ext cx="999657" cy="2518915"/>
          </a:xfrm>
          <a:custGeom>
            <a:avLst/>
            <a:gdLst>
              <a:gd name="connsiteX0" fmla="*/ 765288 w 861932"/>
              <a:gd name="connsiteY0" fmla="*/ 0 h 1875099"/>
              <a:gd name="connsiteX1" fmla="*/ 800012 w 861932"/>
              <a:gd name="connsiteY1" fmla="*/ 1134319 h 1875099"/>
              <a:gd name="connsiteX2" fmla="*/ 47657 w 861932"/>
              <a:gd name="connsiteY2" fmla="*/ 1585732 h 1875099"/>
              <a:gd name="connsiteX3" fmla="*/ 140255 w 861932"/>
              <a:gd name="connsiteY3" fmla="*/ 1875099 h 1875099"/>
              <a:gd name="connsiteX0" fmla="*/ 761877 w 830053"/>
              <a:gd name="connsiteY0" fmla="*/ 0 h 1875099"/>
              <a:gd name="connsiteX1" fmla="*/ 750302 w 830053"/>
              <a:gd name="connsiteY1" fmla="*/ 1134319 h 1875099"/>
              <a:gd name="connsiteX2" fmla="*/ 44246 w 830053"/>
              <a:gd name="connsiteY2" fmla="*/ 1585732 h 1875099"/>
              <a:gd name="connsiteX3" fmla="*/ 136844 w 830053"/>
              <a:gd name="connsiteY3" fmla="*/ 1875099 h 1875099"/>
              <a:gd name="connsiteX0" fmla="*/ 761877 w 799313"/>
              <a:gd name="connsiteY0" fmla="*/ 0 h 1875099"/>
              <a:gd name="connsiteX1" fmla="*/ 750302 w 799313"/>
              <a:gd name="connsiteY1" fmla="*/ 1134319 h 1875099"/>
              <a:gd name="connsiteX2" fmla="*/ 44246 w 799313"/>
              <a:gd name="connsiteY2" fmla="*/ 1585732 h 1875099"/>
              <a:gd name="connsiteX3" fmla="*/ 136844 w 799313"/>
              <a:gd name="connsiteY3" fmla="*/ 1875099 h 1875099"/>
              <a:gd name="connsiteX0" fmla="*/ 695794 w 757286"/>
              <a:gd name="connsiteY0" fmla="*/ 0 h 1875099"/>
              <a:gd name="connsiteX1" fmla="*/ 684219 w 757286"/>
              <a:gd name="connsiteY1" fmla="*/ 1134319 h 1875099"/>
              <a:gd name="connsiteX2" fmla="*/ 82335 w 757286"/>
              <a:gd name="connsiteY2" fmla="*/ 1539433 h 1875099"/>
              <a:gd name="connsiteX3" fmla="*/ 70761 w 757286"/>
              <a:gd name="connsiteY3" fmla="*/ 1875099 h 1875099"/>
              <a:gd name="connsiteX0" fmla="*/ 695794 w 734693"/>
              <a:gd name="connsiteY0" fmla="*/ 0 h 1875099"/>
              <a:gd name="connsiteX1" fmla="*/ 684219 w 734693"/>
              <a:gd name="connsiteY1" fmla="*/ 1134319 h 1875099"/>
              <a:gd name="connsiteX2" fmla="*/ 82335 w 734693"/>
              <a:gd name="connsiteY2" fmla="*/ 1539433 h 1875099"/>
              <a:gd name="connsiteX3" fmla="*/ 70761 w 734693"/>
              <a:gd name="connsiteY3" fmla="*/ 1875099 h 1875099"/>
              <a:gd name="connsiteX0" fmla="*/ 697148 w 744417"/>
              <a:gd name="connsiteY0" fmla="*/ 0 h 1875099"/>
              <a:gd name="connsiteX1" fmla="*/ 708433 w 744417"/>
              <a:gd name="connsiteY1" fmla="*/ 608539 h 1875099"/>
              <a:gd name="connsiteX2" fmla="*/ 83689 w 744417"/>
              <a:gd name="connsiteY2" fmla="*/ 1539433 h 1875099"/>
              <a:gd name="connsiteX3" fmla="*/ 72115 w 744417"/>
              <a:gd name="connsiteY3" fmla="*/ 1875099 h 1875099"/>
              <a:gd name="connsiteX0" fmla="*/ 697148 w 733300"/>
              <a:gd name="connsiteY0" fmla="*/ 0 h 1875099"/>
              <a:gd name="connsiteX1" fmla="*/ 708433 w 733300"/>
              <a:gd name="connsiteY1" fmla="*/ 608539 h 1875099"/>
              <a:gd name="connsiteX2" fmla="*/ 83689 w 733300"/>
              <a:gd name="connsiteY2" fmla="*/ 1539433 h 1875099"/>
              <a:gd name="connsiteX3" fmla="*/ 72115 w 733300"/>
              <a:gd name="connsiteY3" fmla="*/ 1875099 h 1875099"/>
              <a:gd name="connsiteX0" fmla="*/ 697148 w 726876"/>
              <a:gd name="connsiteY0" fmla="*/ 0 h 1875099"/>
              <a:gd name="connsiteX1" fmla="*/ 708433 w 726876"/>
              <a:gd name="connsiteY1" fmla="*/ 608539 h 1875099"/>
              <a:gd name="connsiteX2" fmla="*/ 83689 w 726876"/>
              <a:gd name="connsiteY2" fmla="*/ 1539433 h 1875099"/>
              <a:gd name="connsiteX3" fmla="*/ 72115 w 726876"/>
              <a:gd name="connsiteY3" fmla="*/ 1875099 h 1875099"/>
              <a:gd name="connsiteX0" fmla="*/ 697148 w 710090"/>
              <a:gd name="connsiteY0" fmla="*/ 0 h 1875099"/>
              <a:gd name="connsiteX1" fmla="*/ 708433 w 710090"/>
              <a:gd name="connsiteY1" fmla="*/ 608539 h 1875099"/>
              <a:gd name="connsiteX2" fmla="*/ 83689 w 710090"/>
              <a:gd name="connsiteY2" fmla="*/ 1539433 h 1875099"/>
              <a:gd name="connsiteX3" fmla="*/ 72115 w 710090"/>
              <a:gd name="connsiteY3" fmla="*/ 1875099 h 1875099"/>
              <a:gd name="connsiteX0" fmla="*/ 636229 w 683613"/>
              <a:gd name="connsiteY0" fmla="*/ 0 h 1875099"/>
              <a:gd name="connsiteX1" fmla="*/ 647514 w 683613"/>
              <a:gd name="connsiteY1" fmla="*/ 608539 h 1875099"/>
              <a:gd name="connsiteX2" fmla="*/ 632370 w 683613"/>
              <a:gd name="connsiteY2" fmla="*/ 1105093 h 1875099"/>
              <a:gd name="connsiteX3" fmla="*/ 11196 w 683613"/>
              <a:gd name="connsiteY3" fmla="*/ 1875099 h 1875099"/>
              <a:gd name="connsiteX0" fmla="*/ 635239 w 652908"/>
              <a:gd name="connsiteY0" fmla="*/ 0 h 1875099"/>
              <a:gd name="connsiteX1" fmla="*/ 646524 w 652908"/>
              <a:gd name="connsiteY1" fmla="*/ 608539 h 1875099"/>
              <a:gd name="connsiteX2" fmla="*/ 631380 w 652908"/>
              <a:gd name="connsiteY2" fmla="*/ 1105093 h 1875099"/>
              <a:gd name="connsiteX3" fmla="*/ 10206 w 652908"/>
              <a:gd name="connsiteY3" fmla="*/ 1875099 h 1875099"/>
              <a:gd name="connsiteX0" fmla="*/ 625033 w 662829"/>
              <a:gd name="connsiteY0" fmla="*/ 0 h 1875099"/>
              <a:gd name="connsiteX1" fmla="*/ 636318 w 662829"/>
              <a:gd name="connsiteY1" fmla="*/ 608539 h 1875099"/>
              <a:gd name="connsiteX2" fmla="*/ 621174 w 662829"/>
              <a:gd name="connsiteY2" fmla="*/ 1105093 h 1875099"/>
              <a:gd name="connsiteX3" fmla="*/ 130696 w 662829"/>
              <a:gd name="connsiteY3" fmla="*/ 1723189 h 1875099"/>
              <a:gd name="connsiteX4" fmla="*/ 0 w 662829"/>
              <a:gd name="connsiteY4" fmla="*/ 1875099 h 1875099"/>
              <a:gd name="connsiteX0" fmla="*/ 697175 w 747276"/>
              <a:gd name="connsiteY0" fmla="*/ 0 h 1875099"/>
              <a:gd name="connsiteX1" fmla="*/ 708460 w 747276"/>
              <a:gd name="connsiteY1" fmla="*/ 608539 h 1875099"/>
              <a:gd name="connsiteX2" fmla="*/ 693316 w 747276"/>
              <a:gd name="connsiteY2" fmla="*/ 1105093 h 1875099"/>
              <a:gd name="connsiteX3" fmla="*/ 35198 w 747276"/>
              <a:gd name="connsiteY3" fmla="*/ 1586029 h 1875099"/>
              <a:gd name="connsiteX4" fmla="*/ 72142 w 747276"/>
              <a:gd name="connsiteY4" fmla="*/ 1875099 h 1875099"/>
              <a:gd name="connsiteX0" fmla="*/ 742700 w 792801"/>
              <a:gd name="connsiteY0" fmla="*/ 0 h 1875099"/>
              <a:gd name="connsiteX1" fmla="*/ 753985 w 792801"/>
              <a:gd name="connsiteY1" fmla="*/ 608539 h 1875099"/>
              <a:gd name="connsiteX2" fmla="*/ 738841 w 792801"/>
              <a:gd name="connsiteY2" fmla="*/ 1105093 h 1875099"/>
              <a:gd name="connsiteX3" fmla="*/ 80723 w 792801"/>
              <a:gd name="connsiteY3" fmla="*/ 1586029 h 1875099"/>
              <a:gd name="connsiteX4" fmla="*/ 12142 w 792801"/>
              <a:gd name="connsiteY4" fmla="*/ 1784149 h 1875099"/>
              <a:gd name="connsiteX5" fmla="*/ 117667 w 792801"/>
              <a:gd name="connsiteY5" fmla="*/ 1875099 h 1875099"/>
              <a:gd name="connsiteX0" fmla="*/ 709378 w 759479"/>
              <a:gd name="connsiteY0" fmla="*/ 0 h 1875099"/>
              <a:gd name="connsiteX1" fmla="*/ 720663 w 759479"/>
              <a:gd name="connsiteY1" fmla="*/ 608539 h 1875099"/>
              <a:gd name="connsiteX2" fmla="*/ 705519 w 759479"/>
              <a:gd name="connsiteY2" fmla="*/ 1105093 h 1875099"/>
              <a:gd name="connsiteX3" fmla="*/ 47401 w 759479"/>
              <a:gd name="connsiteY3" fmla="*/ 1586029 h 1875099"/>
              <a:gd name="connsiteX4" fmla="*/ 70260 w 759479"/>
              <a:gd name="connsiteY4" fmla="*/ 1700329 h 1875099"/>
              <a:gd name="connsiteX5" fmla="*/ 84345 w 759479"/>
              <a:gd name="connsiteY5" fmla="*/ 1875099 h 1875099"/>
              <a:gd name="connsiteX0" fmla="*/ 707767 w 757868"/>
              <a:gd name="connsiteY0" fmla="*/ 0 h 1875099"/>
              <a:gd name="connsiteX1" fmla="*/ 719052 w 757868"/>
              <a:gd name="connsiteY1" fmla="*/ 608539 h 1875099"/>
              <a:gd name="connsiteX2" fmla="*/ 703908 w 757868"/>
              <a:gd name="connsiteY2" fmla="*/ 1105093 h 1875099"/>
              <a:gd name="connsiteX3" fmla="*/ 45790 w 757868"/>
              <a:gd name="connsiteY3" fmla="*/ 1586029 h 1875099"/>
              <a:gd name="connsiteX4" fmla="*/ 76269 w 757868"/>
              <a:gd name="connsiteY4" fmla="*/ 1685089 h 1875099"/>
              <a:gd name="connsiteX5" fmla="*/ 82734 w 757868"/>
              <a:gd name="connsiteY5" fmla="*/ 1875099 h 1875099"/>
              <a:gd name="connsiteX0" fmla="*/ 707767 w 757868"/>
              <a:gd name="connsiteY0" fmla="*/ 0 h 1897959"/>
              <a:gd name="connsiteX1" fmla="*/ 719052 w 757868"/>
              <a:gd name="connsiteY1" fmla="*/ 608539 h 1897959"/>
              <a:gd name="connsiteX2" fmla="*/ 703908 w 757868"/>
              <a:gd name="connsiteY2" fmla="*/ 1105093 h 1897959"/>
              <a:gd name="connsiteX3" fmla="*/ 45790 w 757868"/>
              <a:gd name="connsiteY3" fmla="*/ 1586029 h 1897959"/>
              <a:gd name="connsiteX4" fmla="*/ 76269 w 757868"/>
              <a:gd name="connsiteY4" fmla="*/ 1685089 h 1897959"/>
              <a:gd name="connsiteX5" fmla="*/ 59874 w 757868"/>
              <a:gd name="connsiteY5" fmla="*/ 1897959 h 1897959"/>
              <a:gd name="connsiteX0" fmla="*/ 754926 w 758505"/>
              <a:gd name="connsiteY0" fmla="*/ 0 h 1885048"/>
              <a:gd name="connsiteX1" fmla="*/ 719052 w 758505"/>
              <a:gd name="connsiteY1" fmla="*/ 595628 h 1885048"/>
              <a:gd name="connsiteX2" fmla="*/ 703908 w 758505"/>
              <a:gd name="connsiteY2" fmla="*/ 1092182 h 1885048"/>
              <a:gd name="connsiteX3" fmla="*/ 45790 w 758505"/>
              <a:gd name="connsiteY3" fmla="*/ 1573118 h 1885048"/>
              <a:gd name="connsiteX4" fmla="*/ 76269 w 758505"/>
              <a:gd name="connsiteY4" fmla="*/ 1672178 h 1885048"/>
              <a:gd name="connsiteX5" fmla="*/ 59874 w 758505"/>
              <a:gd name="connsiteY5" fmla="*/ 1885048 h 1885048"/>
              <a:gd name="connsiteX0" fmla="*/ 754926 w 773321"/>
              <a:gd name="connsiteY0" fmla="*/ 0 h 1885048"/>
              <a:gd name="connsiteX1" fmla="*/ 759474 w 773321"/>
              <a:gd name="connsiteY1" fmla="*/ 621451 h 1885048"/>
              <a:gd name="connsiteX2" fmla="*/ 703908 w 773321"/>
              <a:gd name="connsiteY2" fmla="*/ 1092182 h 1885048"/>
              <a:gd name="connsiteX3" fmla="*/ 45790 w 773321"/>
              <a:gd name="connsiteY3" fmla="*/ 1573118 h 1885048"/>
              <a:gd name="connsiteX4" fmla="*/ 76269 w 773321"/>
              <a:gd name="connsiteY4" fmla="*/ 1672178 h 1885048"/>
              <a:gd name="connsiteX5" fmla="*/ 59874 w 773321"/>
              <a:gd name="connsiteY5" fmla="*/ 1885048 h 1885048"/>
              <a:gd name="connsiteX0" fmla="*/ 754926 w 773321"/>
              <a:gd name="connsiteY0" fmla="*/ 0 h 1885048"/>
              <a:gd name="connsiteX1" fmla="*/ 759474 w 773321"/>
              <a:gd name="connsiteY1" fmla="*/ 621451 h 1885048"/>
              <a:gd name="connsiteX2" fmla="*/ 703908 w 773321"/>
              <a:gd name="connsiteY2" fmla="*/ 1092182 h 1885048"/>
              <a:gd name="connsiteX3" fmla="*/ 45790 w 773321"/>
              <a:gd name="connsiteY3" fmla="*/ 1573118 h 1885048"/>
              <a:gd name="connsiteX4" fmla="*/ 76269 w 773321"/>
              <a:gd name="connsiteY4" fmla="*/ 1672178 h 1885048"/>
              <a:gd name="connsiteX5" fmla="*/ 59874 w 773321"/>
              <a:gd name="connsiteY5" fmla="*/ 1885048 h 1885048"/>
              <a:gd name="connsiteX0" fmla="*/ 754926 w 780697"/>
              <a:gd name="connsiteY0" fmla="*/ 0 h 1885048"/>
              <a:gd name="connsiteX1" fmla="*/ 759474 w 780697"/>
              <a:gd name="connsiteY1" fmla="*/ 621451 h 1885048"/>
              <a:gd name="connsiteX2" fmla="*/ 703908 w 780697"/>
              <a:gd name="connsiteY2" fmla="*/ 1092182 h 1885048"/>
              <a:gd name="connsiteX3" fmla="*/ 45790 w 780697"/>
              <a:gd name="connsiteY3" fmla="*/ 1573118 h 1885048"/>
              <a:gd name="connsiteX4" fmla="*/ 76269 w 780697"/>
              <a:gd name="connsiteY4" fmla="*/ 1672178 h 1885048"/>
              <a:gd name="connsiteX5" fmla="*/ 59874 w 780697"/>
              <a:gd name="connsiteY5" fmla="*/ 1885048 h 1885048"/>
              <a:gd name="connsiteX0" fmla="*/ 754926 w 773321"/>
              <a:gd name="connsiteY0" fmla="*/ 0 h 1885048"/>
              <a:gd name="connsiteX1" fmla="*/ 759474 w 773321"/>
              <a:gd name="connsiteY1" fmla="*/ 621451 h 1885048"/>
              <a:gd name="connsiteX2" fmla="*/ 703908 w 773321"/>
              <a:gd name="connsiteY2" fmla="*/ 1092182 h 1885048"/>
              <a:gd name="connsiteX3" fmla="*/ 45790 w 773321"/>
              <a:gd name="connsiteY3" fmla="*/ 1573118 h 1885048"/>
              <a:gd name="connsiteX4" fmla="*/ 76269 w 773321"/>
              <a:gd name="connsiteY4" fmla="*/ 1672178 h 1885048"/>
              <a:gd name="connsiteX5" fmla="*/ 59874 w 773321"/>
              <a:gd name="connsiteY5" fmla="*/ 1885048 h 1885048"/>
              <a:gd name="connsiteX0" fmla="*/ 754926 w 784356"/>
              <a:gd name="connsiteY0" fmla="*/ 0 h 1885048"/>
              <a:gd name="connsiteX1" fmla="*/ 759474 w 784356"/>
              <a:gd name="connsiteY1" fmla="*/ 621451 h 1885048"/>
              <a:gd name="connsiteX2" fmla="*/ 703908 w 784356"/>
              <a:gd name="connsiteY2" fmla="*/ 1092182 h 1885048"/>
              <a:gd name="connsiteX3" fmla="*/ 45790 w 784356"/>
              <a:gd name="connsiteY3" fmla="*/ 1573118 h 1885048"/>
              <a:gd name="connsiteX4" fmla="*/ 76269 w 784356"/>
              <a:gd name="connsiteY4" fmla="*/ 1672178 h 1885048"/>
              <a:gd name="connsiteX5" fmla="*/ 59874 w 784356"/>
              <a:gd name="connsiteY5" fmla="*/ 1885048 h 1885048"/>
              <a:gd name="connsiteX0" fmla="*/ 754926 w 768721"/>
              <a:gd name="connsiteY0" fmla="*/ 0 h 1885048"/>
              <a:gd name="connsiteX1" fmla="*/ 759474 w 768721"/>
              <a:gd name="connsiteY1" fmla="*/ 621451 h 1885048"/>
              <a:gd name="connsiteX2" fmla="*/ 670223 w 768721"/>
              <a:gd name="connsiteY2" fmla="*/ 1163195 h 1885048"/>
              <a:gd name="connsiteX3" fmla="*/ 45790 w 768721"/>
              <a:gd name="connsiteY3" fmla="*/ 1573118 h 1885048"/>
              <a:gd name="connsiteX4" fmla="*/ 76269 w 768721"/>
              <a:gd name="connsiteY4" fmla="*/ 1672178 h 1885048"/>
              <a:gd name="connsiteX5" fmla="*/ 59874 w 768721"/>
              <a:gd name="connsiteY5" fmla="*/ 1885048 h 1885048"/>
              <a:gd name="connsiteX0" fmla="*/ 754926 w 767253"/>
              <a:gd name="connsiteY0" fmla="*/ 0 h 1885048"/>
              <a:gd name="connsiteX1" fmla="*/ 759474 w 767253"/>
              <a:gd name="connsiteY1" fmla="*/ 621451 h 1885048"/>
              <a:gd name="connsiteX2" fmla="*/ 670223 w 767253"/>
              <a:gd name="connsiteY2" fmla="*/ 1163195 h 1885048"/>
              <a:gd name="connsiteX3" fmla="*/ 45790 w 767253"/>
              <a:gd name="connsiteY3" fmla="*/ 1573118 h 1885048"/>
              <a:gd name="connsiteX4" fmla="*/ 76269 w 767253"/>
              <a:gd name="connsiteY4" fmla="*/ 1672178 h 1885048"/>
              <a:gd name="connsiteX5" fmla="*/ 59874 w 767253"/>
              <a:gd name="connsiteY5" fmla="*/ 1885048 h 1885048"/>
              <a:gd name="connsiteX0" fmla="*/ 754926 w 761540"/>
              <a:gd name="connsiteY0" fmla="*/ 0 h 1885048"/>
              <a:gd name="connsiteX1" fmla="*/ 746001 w 761540"/>
              <a:gd name="connsiteY1" fmla="*/ 621451 h 1885048"/>
              <a:gd name="connsiteX2" fmla="*/ 670223 w 761540"/>
              <a:gd name="connsiteY2" fmla="*/ 1163195 h 1885048"/>
              <a:gd name="connsiteX3" fmla="*/ 45790 w 761540"/>
              <a:gd name="connsiteY3" fmla="*/ 1573118 h 1885048"/>
              <a:gd name="connsiteX4" fmla="*/ 76269 w 761540"/>
              <a:gd name="connsiteY4" fmla="*/ 1672178 h 1885048"/>
              <a:gd name="connsiteX5" fmla="*/ 59874 w 761540"/>
              <a:gd name="connsiteY5" fmla="*/ 1885048 h 1885048"/>
              <a:gd name="connsiteX0" fmla="*/ 754926 w 761764"/>
              <a:gd name="connsiteY0" fmla="*/ 0 h 1885048"/>
              <a:gd name="connsiteX1" fmla="*/ 746001 w 761764"/>
              <a:gd name="connsiteY1" fmla="*/ 621451 h 1885048"/>
              <a:gd name="connsiteX2" fmla="*/ 670223 w 761764"/>
              <a:gd name="connsiteY2" fmla="*/ 1163195 h 1885048"/>
              <a:gd name="connsiteX3" fmla="*/ 45790 w 761764"/>
              <a:gd name="connsiteY3" fmla="*/ 1573118 h 1885048"/>
              <a:gd name="connsiteX4" fmla="*/ 76269 w 761764"/>
              <a:gd name="connsiteY4" fmla="*/ 1672178 h 1885048"/>
              <a:gd name="connsiteX5" fmla="*/ 59874 w 761764"/>
              <a:gd name="connsiteY5" fmla="*/ 1885048 h 1885048"/>
              <a:gd name="connsiteX0" fmla="*/ 754926 w 780699"/>
              <a:gd name="connsiteY0" fmla="*/ 0 h 1885048"/>
              <a:gd name="connsiteX1" fmla="*/ 746001 w 780699"/>
              <a:gd name="connsiteY1" fmla="*/ 621451 h 1885048"/>
              <a:gd name="connsiteX2" fmla="*/ 670223 w 780699"/>
              <a:gd name="connsiteY2" fmla="*/ 1163195 h 1885048"/>
              <a:gd name="connsiteX3" fmla="*/ 45790 w 780699"/>
              <a:gd name="connsiteY3" fmla="*/ 1573118 h 1885048"/>
              <a:gd name="connsiteX4" fmla="*/ 76269 w 780699"/>
              <a:gd name="connsiteY4" fmla="*/ 1672178 h 1885048"/>
              <a:gd name="connsiteX5" fmla="*/ 59874 w 780699"/>
              <a:gd name="connsiteY5" fmla="*/ 1885048 h 188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699" h="1885048">
                <a:moveTo>
                  <a:pt x="754926" y="0"/>
                </a:moveTo>
                <a:cubicBezTo>
                  <a:pt x="771130" y="442635"/>
                  <a:pt x="753381" y="440496"/>
                  <a:pt x="746001" y="621451"/>
                </a:cubicBezTo>
                <a:cubicBezTo>
                  <a:pt x="738621" y="802406"/>
                  <a:pt x="867769" y="1011039"/>
                  <a:pt x="670223" y="1163195"/>
                </a:cubicBezTo>
                <a:cubicBezTo>
                  <a:pt x="472677" y="1315351"/>
                  <a:pt x="161827" y="1472642"/>
                  <a:pt x="45790" y="1573118"/>
                </a:cubicBezTo>
                <a:cubicBezTo>
                  <a:pt x="-70247" y="1673594"/>
                  <a:pt x="70112" y="1624000"/>
                  <a:pt x="76269" y="1672178"/>
                </a:cubicBezTo>
                <a:cubicBezTo>
                  <a:pt x="82426" y="1720356"/>
                  <a:pt x="47367" y="1857190"/>
                  <a:pt x="59874" y="1885048"/>
                </a:cubicBezTo>
              </a:path>
            </a:pathLst>
          </a:custGeom>
          <a:noFill/>
          <a:ln w="76200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7161" y="364740"/>
            <a:ext cx="6237325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1B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Combining Interpolations</a:t>
            </a:r>
          </a:p>
          <a:p>
            <a:pPr algn="ctr"/>
            <a:r>
              <a:rPr lang="en-US" sz="2400" dirty="0">
                <a:solidFill>
                  <a:srgbClr val="21B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lang="en-US" sz="2400" dirty="0" smtClean="0">
                <a:solidFill>
                  <a:srgbClr val="21B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 time and space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131" y="1966647"/>
            <a:ext cx="86588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Shows movement of whole arm through </a:t>
            </a: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all time steps and intermediate times.</a:t>
            </a:r>
          </a:p>
          <a:p>
            <a:endParaRPr lang="en-US" sz="100" dirty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300" dirty="0" smtClean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1600" dirty="0" smtClean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1600" dirty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1600" dirty="0" smtClean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1600" dirty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1600" dirty="0" smtClean="0">
              <a:solidFill>
                <a:srgbClr val="21B579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This generated arrays </a:t>
            </a: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for x y and z with </a:t>
            </a: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the positions </a:t>
            </a: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I plotted for </a:t>
            </a:r>
          </a:p>
          <a:p>
            <a:r>
              <a:rPr lang="en-US" sz="1600" dirty="0" smtClean="0">
                <a:solidFill>
                  <a:srgbClr val="21B579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my .GIF file.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05795" y="2886663"/>
            <a:ext cx="17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1B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Interpolation </a:t>
            </a:r>
          </a:p>
          <a:p>
            <a:r>
              <a:rPr lang="en-US" dirty="0" smtClean="0">
                <a:solidFill>
                  <a:srgbClr val="21B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across time</a:t>
            </a:r>
            <a:endParaRPr lang="en-US" dirty="0">
              <a:solidFill>
                <a:srgbClr val="21B579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039992" y="4653539"/>
            <a:ext cx="137592" cy="137160"/>
          </a:xfrm>
          <a:prstGeom prst="ellipse">
            <a:avLst/>
          </a:prstGeom>
          <a:solidFill>
            <a:srgbClr val="43DD9F"/>
          </a:solidFill>
          <a:ln w="28575">
            <a:solidFill>
              <a:srgbClr val="297B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V="1">
            <a:off x="3049704" y="5478849"/>
            <a:ext cx="137592" cy="137160"/>
          </a:xfrm>
          <a:prstGeom prst="ellipse">
            <a:avLst/>
          </a:prstGeom>
          <a:solidFill>
            <a:srgbClr val="43DD9F"/>
          </a:solidFill>
          <a:ln w="28575">
            <a:solidFill>
              <a:srgbClr val="297B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3126146" y="5834097"/>
            <a:ext cx="137592" cy="137160"/>
          </a:xfrm>
          <a:prstGeom prst="ellipse">
            <a:avLst/>
          </a:prstGeom>
          <a:solidFill>
            <a:srgbClr val="43DD9F"/>
          </a:solidFill>
          <a:ln w="28575">
            <a:solidFill>
              <a:srgbClr val="297B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52091" y="1673525"/>
            <a:ext cx="7254815" cy="4271356"/>
          </a:xfrm>
          <a:custGeom>
            <a:avLst/>
            <a:gdLst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114135 w 7254815"/>
              <a:gd name="connsiteY4" fmla="*/ 1966822 h 4271356"/>
              <a:gd name="connsiteX5" fmla="*/ 3666226 w 7254815"/>
              <a:gd name="connsiteY5" fmla="*/ 1630392 h 4271356"/>
              <a:gd name="connsiteX6" fmla="*/ 5141343 w 7254815"/>
              <a:gd name="connsiteY6" fmla="*/ 1966822 h 4271356"/>
              <a:gd name="connsiteX7" fmla="*/ 5814203 w 7254815"/>
              <a:gd name="connsiteY7" fmla="*/ 1595886 h 4271356"/>
              <a:gd name="connsiteX8" fmla="*/ 6254151 w 7254815"/>
              <a:gd name="connsiteY8" fmla="*/ 1086928 h 4271356"/>
              <a:gd name="connsiteX9" fmla="*/ 7254815 w 7254815"/>
              <a:gd name="connsiteY9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226278 w 7254815"/>
              <a:gd name="connsiteY4" fmla="*/ 1820173 h 4271356"/>
              <a:gd name="connsiteX5" fmla="*/ 3666226 w 7254815"/>
              <a:gd name="connsiteY5" fmla="*/ 1630392 h 4271356"/>
              <a:gd name="connsiteX6" fmla="*/ 5141343 w 7254815"/>
              <a:gd name="connsiteY6" fmla="*/ 1966822 h 4271356"/>
              <a:gd name="connsiteX7" fmla="*/ 5814203 w 7254815"/>
              <a:gd name="connsiteY7" fmla="*/ 1595886 h 4271356"/>
              <a:gd name="connsiteX8" fmla="*/ 6254151 w 7254815"/>
              <a:gd name="connsiteY8" fmla="*/ 1086928 h 4271356"/>
              <a:gd name="connsiteX9" fmla="*/ 7254815 w 7254815"/>
              <a:gd name="connsiteY9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416059 w 7254815"/>
              <a:gd name="connsiteY4" fmla="*/ 1673523 h 4271356"/>
              <a:gd name="connsiteX5" fmla="*/ 3666226 w 7254815"/>
              <a:gd name="connsiteY5" fmla="*/ 1630392 h 4271356"/>
              <a:gd name="connsiteX6" fmla="*/ 5141343 w 7254815"/>
              <a:gd name="connsiteY6" fmla="*/ 1966822 h 4271356"/>
              <a:gd name="connsiteX7" fmla="*/ 5814203 w 7254815"/>
              <a:gd name="connsiteY7" fmla="*/ 1595886 h 4271356"/>
              <a:gd name="connsiteX8" fmla="*/ 6254151 w 7254815"/>
              <a:gd name="connsiteY8" fmla="*/ 1086928 h 4271356"/>
              <a:gd name="connsiteX9" fmla="*/ 7254815 w 7254815"/>
              <a:gd name="connsiteY9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666226 w 7254815"/>
              <a:gd name="connsiteY4" fmla="*/ 1630392 h 4271356"/>
              <a:gd name="connsiteX5" fmla="*/ 5141343 w 7254815"/>
              <a:gd name="connsiteY5" fmla="*/ 1966822 h 4271356"/>
              <a:gd name="connsiteX6" fmla="*/ 5814203 w 7254815"/>
              <a:gd name="connsiteY6" fmla="*/ 1595886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795622 w 7254815"/>
              <a:gd name="connsiteY4" fmla="*/ 1630392 h 4271356"/>
              <a:gd name="connsiteX5" fmla="*/ 5141343 w 7254815"/>
              <a:gd name="connsiteY5" fmla="*/ 1966822 h 4271356"/>
              <a:gd name="connsiteX6" fmla="*/ 5814203 w 7254815"/>
              <a:gd name="connsiteY6" fmla="*/ 1595886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14203 w 7254815"/>
              <a:gd name="connsiteY6" fmla="*/ 1595886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777705 w 7254815"/>
              <a:gd name="connsiteY3" fmla="*/ 2139350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147977 w 7254815"/>
              <a:gd name="connsiteY3" fmla="*/ 2656935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147977 w 7254815"/>
              <a:gd name="connsiteY3" fmla="*/ 2656935 h 4271356"/>
              <a:gd name="connsiteX4" fmla="*/ 3795622 w 7254815"/>
              <a:gd name="connsiteY4" fmla="*/ 1630392 h 4271356"/>
              <a:gd name="connsiteX5" fmla="*/ 5020573 w 7254815"/>
              <a:gd name="connsiteY5" fmla="*/ 1984075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147977 w 7254815"/>
              <a:gd name="connsiteY3" fmla="*/ 2656935 h 4271356"/>
              <a:gd name="connsiteX4" fmla="*/ 3795622 w 7254815"/>
              <a:gd name="connsiteY4" fmla="*/ 1630392 h 4271356"/>
              <a:gd name="connsiteX5" fmla="*/ 5029199 w 7254815"/>
              <a:gd name="connsiteY5" fmla="*/ 1949569 h 4271356"/>
              <a:gd name="connsiteX6" fmla="*/ 5831455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  <a:gd name="connsiteX0" fmla="*/ 0 w 7254815"/>
              <a:gd name="connsiteY0" fmla="*/ 4011283 h 4271356"/>
              <a:gd name="connsiteX1" fmla="*/ 396815 w 7254815"/>
              <a:gd name="connsiteY1" fmla="*/ 4261449 h 4271356"/>
              <a:gd name="connsiteX2" fmla="*/ 1104181 w 7254815"/>
              <a:gd name="connsiteY2" fmla="*/ 3709358 h 4271356"/>
              <a:gd name="connsiteX3" fmla="*/ 2147977 w 7254815"/>
              <a:gd name="connsiteY3" fmla="*/ 2656935 h 4271356"/>
              <a:gd name="connsiteX4" fmla="*/ 3795622 w 7254815"/>
              <a:gd name="connsiteY4" fmla="*/ 1630392 h 4271356"/>
              <a:gd name="connsiteX5" fmla="*/ 5029199 w 7254815"/>
              <a:gd name="connsiteY5" fmla="*/ 1949569 h 4271356"/>
              <a:gd name="connsiteX6" fmla="*/ 5788323 w 7254815"/>
              <a:gd name="connsiteY6" fmla="*/ 1621765 h 4271356"/>
              <a:gd name="connsiteX7" fmla="*/ 6254151 w 7254815"/>
              <a:gd name="connsiteY7" fmla="*/ 1086928 h 4271356"/>
              <a:gd name="connsiteX8" fmla="*/ 7254815 w 7254815"/>
              <a:gd name="connsiteY8" fmla="*/ 0 h 427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4815" h="4271356">
                <a:moveTo>
                  <a:pt x="0" y="4011283"/>
                </a:moveTo>
                <a:cubicBezTo>
                  <a:pt x="106392" y="4161526"/>
                  <a:pt x="212785" y="4311770"/>
                  <a:pt x="396815" y="4261449"/>
                </a:cubicBezTo>
                <a:cubicBezTo>
                  <a:pt x="580845" y="4211128"/>
                  <a:pt x="812321" y="3976777"/>
                  <a:pt x="1104181" y="3709358"/>
                </a:cubicBezTo>
                <a:cubicBezTo>
                  <a:pt x="1396041" y="3441939"/>
                  <a:pt x="1716656" y="3012056"/>
                  <a:pt x="2147977" y="2656935"/>
                </a:cubicBezTo>
                <a:cubicBezTo>
                  <a:pt x="2579298" y="2301814"/>
                  <a:pt x="3315418" y="1748286"/>
                  <a:pt x="3795622" y="1630392"/>
                </a:cubicBezTo>
                <a:cubicBezTo>
                  <a:pt x="4275826" y="1512498"/>
                  <a:pt x="4697082" y="1951007"/>
                  <a:pt x="5029199" y="1949569"/>
                </a:cubicBezTo>
                <a:cubicBezTo>
                  <a:pt x="5361316" y="1948131"/>
                  <a:pt x="5584164" y="1765538"/>
                  <a:pt x="5788323" y="1621765"/>
                </a:cubicBezTo>
                <a:cubicBezTo>
                  <a:pt x="5992482" y="1477992"/>
                  <a:pt x="6009736" y="1357222"/>
                  <a:pt x="6254151" y="1086928"/>
                </a:cubicBezTo>
                <a:cubicBezTo>
                  <a:pt x="6498566" y="816634"/>
                  <a:pt x="6874534" y="410473"/>
                  <a:pt x="7254815" y="0"/>
                </a:cubicBezTo>
              </a:path>
            </a:pathLst>
          </a:custGeom>
          <a:noFill/>
          <a:ln w="7620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980565" y="3304346"/>
            <a:ext cx="137592" cy="137160"/>
          </a:xfrm>
          <a:prstGeom prst="ellipse">
            <a:avLst/>
          </a:prstGeom>
          <a:solidFill>
            <a:srgbClr val="43DD9F"/>
          </a:solidFill>
          <a:ln w="28575">
            <a:solidFill>
              <a:srgbClr val="297B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V="1">
            <a:off x="2580210" y="4278190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V="1">
            <a:off x="1369637" y="5491702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V="1">
            <a:off x="483295" y="5661651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V="1">
            <a:off x="4911426" y="3351852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5756143" y="3540228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V="1">
            <a:off x="6460633" y="3030606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V="1">
            <a:off x="6811440" y="2579157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V="1">
            <a:off x="7686894" y="1604945"/>
            <a:ext cx="137592" cy="137160"/>
          </a:xfrm>
          <a:prstGeom prst="ellipse">
            <a:avLst/>
          </a:prstGeom>
          <a:solidFill>
            <a:srgbClr val="73FDED"/>
          </a:solidFill>
          <a:ln w="28575">
            <a:solidFill>
              <a:srgbClr val="21B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47425" y="2671231"/>
            <a:ext cx="17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3DD9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Interpolation </a:t>
            </a:r>
          </a:p>
          <a:p>
            <a:r>
              <a:rPr lang="en-US" dirty="0" smtClean="0">
                <a:solidFill>
                  <a:srgbClr val="43DD9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across space</a:t>
            </a:r>
            <a:endParaRPr lang="en-US" dirty="0">
              <a:solidFill>
                <a:srgbClr val="43DD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4" grpId="0" animBg="1"/>
      <p:bldP spid="15" grpId="0" animBg="1"/>
      <p:bldP spid="16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5501" y="249340"/>
            <a:ext cx="6459854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Combining interpolations: </a:t>
            </a:r>
            <a:r>
              <a:rPr lang="en-US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across time and space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4576" r="10124" b="22658"/>
          <a:stretch/>
        </p:blipFill>
        <p:spPr>
          <a:xfrm rot="5400000">
            <a:off x="3819475" y="4149270"/>
            <a:ext cx="3576031" cy="1639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11809" r="7181"/>
          <a:stretch/>
        </p:blipFill>
        <p:spPr>
          <a:xfrm>
            <a:off x="3805250" y="3017336"/>
            <a:ext cx="6141007" cy="4358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2072" r="28040" b="27724"/>
          <a:stretch/>
        </p:blipFill>
        <p:spPr>
          <a:xfrm>
            <a:off x="4849713" y="1376219"/>
            <a:ext cx="4178540" cy="19214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09126" y="1886917"/>
            <a:ext cx="1312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TOP MIDDLE ARM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427464" y="5263708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BOTTOM </a:t>
            </a:r>
          </a:p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MIDDLE ARM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333232" y="4366236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RIGHT</a:t>
            </a:r>
          </a:p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ARM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9009" r="10666" b="11833"/>
          <a:stretch/>
        </p:blipFill>
        <p:spPr>
          <a:xfrm rot="5400000">
            <a:off x="2214247" y="4168011"/>
            <a:ext cx="3485549" cy="169294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306350" y="4676047"/>
            <a:ext cx="765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LEFT ARM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4151" r="13418" b="13134"/>
          <a:stretch/>
        </p:blipFill>
        <p:spPr>
          <a:xfrm>
            <a:off x="128192" y="2679974"/>
            <a:ext cx="2438400" cy="1917095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942473" y="2835959"/>
            <a:ext cx="809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BOTTOM </a:t>
            </a:r>
          </a:p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LEFT ARM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t="22435" r="17452" b="27874"/>
          <a:stretch/>
        </p:blipFill>
        <p:spPr>
          <a:xfrm>
            <a:off x="-1" y="4597069"/>
            <a:ext cx="3139807" cy="208824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07019" y="5805212"/>
            <a:ext cx="1515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BOTTOM RIGHT ARM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382514" y="1952009"/>
            <a:ext cx="1204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TOP RIGHT ARM</a:t>
            </a:r>
            <a:endParaRPr lang="en-US" dirty="0" smtClean="0"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8711" r="12504" b="14962"/>
          <a:stretch/>
        </p:blipFill>
        <p:spPr>
          <a:xfrm rot="5400000">
            <a:off x="3292546" y="533944"/>
            <a:ext cx="1672650" cy="329102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9" t="10932" r="14174" b="20199"/>
          <a:stretch/>
        </p:blipFill>
        <p:spPr>
          <a:xfrm>
            <a:off x="278444" y="449284"/>
            <a:ext cx="3101789" cy="229055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956387" y="1911192"/>
            <a:ext cx="1098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TOP LEFT ARM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100411" y="3411071"/>
            <a:ext cx="2126275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Interpolating along the length of each arm and across all intermediate </a:t>
            </a:r>
          </a:p>
          <a:p>
            <a:r>
              <a:rPr lang="en-US" sz="1600" dirty="0" smtClean="0">
                <a:ea typeface="Segoe UI Black" panose="020B0A02040204020203" pitchFamily="34" charset="0"/>
                <a:cs typeface="Segoe UI Black" panose="020B0A02040204020203" pitchFamily="34" charset="0"/>
              </a:rPr>
              <a:t>time values. </a:t>
            </a:r>
          </a:p>
        </p:txBody>
      </p:sp>
    </p:spTree>
    <p:extLst>
      <p:ext uri="{BB962C8B-B14F-4D97-AF65-F5344CB8AC3E}">
        <p14:creationId xmlns:p14="http://schemas.microsoft.com/office/powerpoint/2010/main" val="19729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18994" y="421301"/>
            <a:ext cx="434057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9AC2E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 run the code…</a:t>
            </a:r>
            <a:endParaRPr lang="en-US" sz="3600" dirty="0" smtClean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044" y="1223428"/>
            <a:ext cx="821248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First, run 8 codes to import manual data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Gives 8 3D arrays (31x10x3):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Run:    </a:t>
            </a:r>
            <a:r>
              <a:rPr lang="en-US" sz="2000" b="1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get_armdescription_positions.m</a:t>
            </a: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each arm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</a:t>
            </a:r>
            <a:r>
              <a:rPr lang="en-US" sz="2000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get_topmiddlarm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…, </a:t>
            </a:r>
            <a:r>
              <a:rPr lang="en-US" sz="2000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get_bottomiddlarm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…,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Next, </a:t>
            </a:r>
            <a:r>
              <a:rPr lang="en-US" sz="20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 </a:t>
            </a:r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8 interpolation codes to obtain arrays for 332 time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Run:    </a:t>
            </a:r>
            <a:r>
              <a:rPr lang="en-US" sz="2000" b="1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run_armdescription.m</a:t>
            </a: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for each arm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</a:t>
            </a:r>
            <a:r>
              <a:rPr lang="en-US" sz="2000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run_topmiddlarm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run_bottomiddlarm</a:t>
            </a:r>
            <a:r>
              <a:rPr lang="en-US" sz="2000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etc.)</a:t>
            </a:r>
          </a:p>
          <a:p>
            <a:endParaRPr lang="en-US" sz="2000" dirty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Save arrays: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Run:    </a:t>
            </a:r>
            <a:r>
              <a:rPr lang="en-US" sz="2000" b="1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save_arm_data.m</a:t>
            </a:r>
            <a:endParaRPr lang="en-US" sz="2000" b="1" dirty="0" smtClean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Use arrays to plot octopus as a function of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Run:    </a:t>
            </a:r>
            <a:r>
              <a:rPr lang="en-US" sz="2000" b="1" dirty="0" err="1" smtClean="0">
                <a:solidFill>
                  <a:srgbClr val="0070C0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RUN_OCTOPUS.m</a:t>
            </a:r>
            <a:endParaRPr lang="en-US" sz="2000" b="1" dirty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7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969" t="23248" r="22461" b="5717"/>
          <a:stretch/>
        </p:blipFill>
        <p:spPr>
          <a:xfrm>
            <a:off x="4430845" y="308707"/>
            <a:ext cx="4572477" cy="4099170"/>
          </a:xfrm>
          <a:prstGeom prst="rect">
            <a:avLst/>
          </a:prstGeom>
        </p:spPr>
      </p:pic>
      <p:pic>
        <p:nvPicPr>
          <p:cNvPr id="2" name="movie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082" t="12797" r="10845" b="13229"/>
          <a:stretch/>
        </p:blipFill>
        <p:spPr>
          <a:xfrm rot="19543784" flipH="1">
            <a:off x="274035" y="2488880"/>
            <a:ext cx="4736154" cy="49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1875" y1="41818" x2="41875" y2="41818"/>
                        <a14:backgroundMark x1="42841" y1="38091" x2="42841" y2="38091"/>
                        <a14:backgroundMark x1="44375" y1="40000" x2="44375" y2="40000"/>
                        <a14:backgroundMark x1="45170" y1="40545" x2="45170" y2="40545"/>
                      </a14:backgroundRemoval>
                    </a14:imgEffect>
                    <a14:imgEffect>
                      <a14:brightnessContrast bright="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735">
            <a:off x="2844914" y="-570761"/>
            <a:ext cx="7315215" cy="5219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880" y="1182746"/>
            <a:ext cx="4912055" cy="1200329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Questions</a:t>
            </a:r>
            <a:endParaRPr lang="en-US" sz="7200" dirty="0" smtClean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Connector 100"/>
          <p:cNvCxnSpPr/>
          <p:nvPr/>
        </p:nvCxnSpPr>
        <p:spPr>
          <a:xfrm>
            <a:off x="3614803" y="3368672"/>
            <a:ext cx="3303416" cy="101676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524997" y="3612130"/>
            <a:ext cx="3509825" cy="1166563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3614803" y="2279471"/>
            <a:ext cx="3450559" cy="823948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24" idx="1"/>
          </p:cNvCxnSpPr>
          <p:nvPr/>
        </p:nvCxnSpPr>
        <p:spPr>
          <a:xfrm flipV="1">
            <a:off x="3404497" y="567159"/>
            <a:ext cx="3801793" cy="22255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04497" y="3758523"/>
            <a:ext cx="3899122" cy="247058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07897" y="2002420"/>
            <a:ext cx="3795723" cy="109355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07896" y="3577743"/>
            <a:ext cx="3795723" cy="109355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59983" y="3348917"/>
            <a:ext cx="3546873" cy="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245484" y="2592729"/>
            <a:ext cx="1412112" cy="1365813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7120" y="2327476"/>
            <a:ext cx="3262132" cy="189631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03619" y="6127111"/>
            <a:ext cx="176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LEFT MOST ARM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5881" y="4477134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TOP LEFT ARM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7628" y="1827051"/>
            <a:ext cx="1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TOP RIGHT ARM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3770" y="3121853"/>
            <a:ext cx="19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TOP MIDDLE ARM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6290" y="382493"/>
            <a:ext cx="193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RIGHT MOST ARM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136" y="1328902"/>
            <a:ext cx="7053598" cy="5755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Eight arms modeled by lines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These lines form a “skeleton”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To make the arms thicker,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Gaussian spheres </a:t>
            </a:r>
            <a:r>
              <a:rPr lang="en-US" sz="2000" dirty="0" smtClean="0">
                <a:solidFill>
                  <a:schemeClr val="bg1"/>
                </a:solidFill>
              </a:rPr>
              <a:t>were </a:t>
            </a:r>
            <a:r>
              <a:rPr lang="en-US" sz="2000" dirty="0" smtClean="0">
                <a:solidFill>
                  <a:schemeClr val="bg1"/>
                </a:solidFill>
              </a:rPr>
              <a:t>placed at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each coordinate of the 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Radii of Gaussian spheres depend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on their distance along the line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Graphics code to plot these Gaussian spheres by </a:t>
            </a:r>
            <a:r>
              <a:rPr lang="en-US" sz="2000" dirty="0" err="1">
                <a:solidFill>
                  <a:schemeClr val="bg1"/>
                </a:solidFill>
              </a:rPr>
              <a:t>Gautam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Vallabha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304761" y="2607769"/>
            <a:ext cx="41148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500521" y="2483849"/>
            <a:ext cx="41148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664972" y="2370580"/>
            <a:ext cx="41148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822047" y="2265848"/>
            <a:ext cx="41148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011737" y="2174100"/>
            <a:ext cx="36576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175015" y="2066255"/>
            <a:ext cx="36576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364797" y="1974507"/>
            <a:ext cx="36576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522710" y="1873031"/>
            <a:ext cx="365760" cy="36576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0162" y="1781283"/>
            <a:ext cx="356616" cy="356616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61827" y="1689535"/>
            <a:ext cx="347472" cy="347472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013492" y="1612023"/>
            <a:ext cx="347472" cy="347472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136229" y="1533582"/>
            <a:ext cx="338328" cy="33832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289129" y="1442955"/>
            <a:ext cx="338328" cy="33832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42029" y="1362567"/>
            <a:ext cx="329184" cy="329184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606621" y="1283282"/>
            <a:ext cx="310896" cy="310896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759521" y="1204802"/>
            <a:ext cx="292608" cy="29260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78428" y="1148556"/>
            <a:ext cx="274320" cy="274320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003931" y="1106535"/>
            <a:ext cx="256032" cy="256032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124468" y="1036052"/>
            <a:ext cx="237744" cy="237744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43340" y="973707"/>
            <a:ext cx="237744" cy="237744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346377" y="928174"/>
            <a:ext cx="219456" cy="219456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462984" y="873123"/>
            <a:ext cx="201168" cy="20116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562720" y="797240"/>
            <a:ext cx="201168" cy="201168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64618" y="754105"/>
            <a:ext cx="164592" cy="164592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771915" y="695736"/>
            <a:ext cx="146304" cy="146304"/>
          </a:xfrm>
          <a:prstGeom prst="ellipse">
            <a:avLst/>
          </a:prstGeom>
          <a:solidFill>
            <a:srgbClr val="43D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869664" y="622655"/>
            <a:ext cx="146304" cy="146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251136" y="430178"/>
            <a:ext cx="5051731" cy="646331"/>
          </a:xfrm>
          <a:prstGeom prst="rect">
            <a:avLst/>
          </a:prstGeom>
          <a:noFill/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Making the Octopus</a:t>
            </a: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904151" y="3372293"/>
            <a:ext cx="2145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3FDED"/>
                </a:solidFill>
              </a:rPr>
              <a:t>BOTTOM MIDDLE ARM</a:t>
            </a:r>
            <a:endParaRPr lang="en-US" sz="1600" b="1" dirty="0">
              <a:solidFill>
                <a:srgbClr val="73FDED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041130" y="2066255"/>
            <a:ext cx="199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3FDED"/>
                </a:solidFill>
              </a:rPr>
              <a:t>BOTTOM RIGHT ARM</a:t>
            </a:r>
            <a:endParaRPr lang="en-US" sz="1600" b="1" dirty="0">
              <a:solidFill>
                <a:srgbClr val="73FDED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022937" y="4709476"/>
            <a:ext cx="1847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3FDED"/>
                </a:solidFill>
              </a:rPr>
              <a:t>BOTTOM LEFT ARM</a:t>
            </a:r>
            <a:endParaRPr lang="en-US" sz="1600" b="1" dirty="0">
              <a:solidFill>
                <a:srgbClr val="73F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7691" r="10182" b="13001"/>
          <a:stretch/>
        </p:blipFill>
        <p:spPr>
          <a:xfrm>
            <a:off x="810884" y="1"/>
            <a:ext cx="74791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4271" y="1699404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z axis</a:t>
            </a:r>
            <a:endParaRPr lang="en-US" b="1" dirty="0">
              <a:solidFill>
                <a:srgbClr val="1A85FA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850702" y="181154"/>
            <a:ext cx="10523" cy="1518250"/>
          </a:xfrm>
          <a:prstGeom prst="straightConnector1">
            <a:avLst/>
          </a:prstGeom>
          <a:ln w="762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8861225" y="2068736"/>
            <a:ext cx="0" cy="4564977"/>
          </a:xfrm>
          <a:prstGeom prst="straightConnector1">
            <a:avLst/>
          </a:prstGeom>
          <a:ln w="762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8097" y="201282"/>
            <a:ext cx="7903209" cy="0"/>
          </a:xfrm>
          <a:prstGeom prst="straightConnector1">
            <a:avLst/>
          </a:prstGeom>
          <a:ln w="76200">
            <a:solidFill>
              <a:srgbClr val="43DD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9762" y="16616"/>
            <a:ext cx="70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3DD9F"/>
                </a:solidFill>
              </a:rPr>
              <a:t>x axis</a:t>
            </a:r>
            <a:endParaRPr lang="en-US" b="1" dirty="0">
              <a:solidFill>
                <a:srgbClr val="43DD9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288" y="217897"/>
            <a:ext cx="84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3DD9F"/>
                </a:solidFill>
              </a:rPr>
              <a:t>0 			           50 				100	</a:t>
            </a:r>
            <a:endParaRPr lang="en-US" sz="2400" b="1" dirty="0">
              <a:solidFill>
                <a:srgbClr val="43DD9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1551" y="385948"/>
            <a:ext cx="54967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3DD9F"/>
                </a:solidFill>
              </a:rPr>
              <a:t> </a:t>
            </a:r>
          </a:p>
          <a:p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r>
              <a:rPr lang="en-US" sz="2400" b="1" dirty="0" smtClean="0">
                <a:solidFill>
                  <a:srgbClr val="1A85FA"/>
                </a:solidFill>
              </a:rPr>
              <a:t>50</a:t>
            </a:r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2400" b="1" dirty="0" smtClean="0">
              <a:solidFill>
                <a:srgbClr val="43DD9F"/>
              </a:solidFill>
            </a:endParaRPr>
          </a:p>
          <a:p>
            <a:endParaRPr lang="en-US" sz="1600" b="1" dirty="0">
              <a:solidFill>
                <a:srgbClr val="43DD9F"/>
              </a:solidFill>
            </a:endParaRPr>
          </a:p>
          <a:p>
            <a:endParaRPr lang="en-US" sz="2000" b="1" dirty="0">
              <a:solidFill>
                <a:srgbClr val="43DD9F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1A85FA"/>
                </a:solidFill>
              </a:rPr>
              <a:t>0</a:t>
            </a:r>
            <a:r>
              <a:rPr lang="en-US" sz="2400" b="1" dirty="0" smtClean="0">
                <a:solidFill>
                  <a:srgbClr val="43DD9F"/>
                </a:solidFill>
              </a:rPr>
              <a:t>	</a:t>
            </a:r>
            <a:endParaRPr lang="en-US" sz="2400" b="1" dirty="0">
              <a:solidFill>
                <a:srgbClr val="43DD9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8872" y="2981555"/>
            <a:ext cx="193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RIGHT MOST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313" y="3055297"/>
            <a:ext cx="176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LEFT MOST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359241">
            <a:off x="2713434" y="1810035"/>
            <a:ext cx="15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TOP LEFT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9110164">
            <a:off x="4651982" y="1733945"/>
            <a:ext cx="1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TOP RIGHT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717229">
            <a:off x="5100394" y="4675416"/>
            <a:ext cx="22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BOTTOM RIGHT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8946240">
            <a:off x="1748365" y="4604551"/>
            <a:ext cx="205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BOTTOM LEFT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0557" y="6449047"/>
            <a:ext cx="238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BOTTOM MIDDLE ARM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2454" y="246630"/>
            <a:ext cx="191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TOP MIDDLE ARM</a:t>
            </a:r>
            <a:endParaRPr lang="en-US" b="1" dirty="0">
              <a:solidFill>
                <a:srgbClr val="1A85FA"/>
              </a:solidFill>
            </a:endParaRPr>
          </a:p>
        </p:txBody>
      </p:sp>
      <p:pic>
        <p:nvPicPr>
          <p:cNvPr id="3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11967" r="7842" b="16027"/>
          <a:stretch/>
        </p:blipFill>
        <p:spPr>
          <a:xfrm>
            <a:off x="179895" y="770791"/>
            <a:ext cx="2152105" cy="1440299"/>
          </a:xfrm>
          <a:ln w="57150">
            <a:solidFill>
              <a:srgbClr val="13AEDF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117054" y="1906492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7691" r="10182" b="13001"/>
          <a:stretch/>
        </p:blipFill>
        <p:spPr>
          <a:xfrm>
            <a:off x="810884" y="1"/>
            <a:ext cx="74791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5514" y="635000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z axis</a:t>
            </a:r>
            <a:endParaRPr lang="en-US" b="1" dirty="0">
              <a:solidFill>
                <a:srgbClr val="1A85FA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740879" y="201282"/>
            <a:ext cx="31589" cy="6148726"/>
          </a:xfrm>
          <a:prstGeom prst="straightConnector1">
            <a:avLst/>
          </a:prstGeom>
          <a:ln w="762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8097" y="201282"/>
            <a:ext cx="7903209" cy="0"/>
          </a:xfrm>
          <a:prstGeom prst="straightConnector1">
            <a:avLst/>
          </a:prstGeom>
          <a:ln w="76200">
            <a:solidFill>
              <a:srgbClr val="43DD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9762" y="16616"/>
            <a:ext cx="70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3DD9F"/>
                </a:solidFill>
              </a:rPr>
              <a:t>x axis</a:t>
            </a:r>
            <a:endParaRPr lang="en-US" b="1" dirty="0">
              <a:solidFill>
                <a:srgbClr val="43DD9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99644" y="633556"/>
            <a:ext cx="3469489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1A85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 and Right Arms</a:t>
            </a:r>
            <a:endParaRPr lang="en-US" sz="3600" b="1" dirty="0">
              <a:solidFill>
                <a:srgbClr val="1A85FA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6976" y="1519057"/>
            <a:ext cx="5014827" cy="4622951"/>
          </a:xfrm>
          <a:prstGeom prst="rect">
            <a:avLst/>
          </a:prstGeom>
          <a:ln w="76200">
            <a:solidFill>
              <a:srgbClr val="1A8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21398" y="1623410"/>
            <a:ext cx="3752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7E9C1"/>
                </a:solidFill>
              </a:rPr>
              <a:t>TOP-DOWN VIEW (</a:t>
            </a:r>
            <a:r>
              <a:rPr lang="en-US" sz="2400" dirty="0" err="1" smtClean="0">
                <a:solidFill>
                  <a:srgbClr val="87E9C1"/>
                </a:solidFill>
              </a:rPr>
              <a:t>xy</a:t>
            </a:r>
            <a:r>
              <a:rPr lang="en-US" sz="2400" dirty="0" smtClean="0">
                <a:solidFill>
                  <a:srgbClr val="87E9C1"/>
                </a:solidFill>
              </a:rPr>
              <a:t> plane) </a:t>
            </a:r>
            <a:endParaRPr lang="en-US" sz="2400" dirty="0">
              <a:solidFill>
                <a:srgbClr val="87E9C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10659" y="2491423"/>
            <a:ext cx="21565" cy="29132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607405" y="5404671"/>
            <a:ext cx="3915272" cy="0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266850" y="2756212"/>
            <a:ext cx="609360" cy="9286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82915" y="3509371"/>
            <a:ext cx="393923" cy="3003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80660" y="3537218"/>
            <a:ext cx="1883391" cy="1839606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H="1">
            <a:off x="4578788" y="3592065"/>
            <a:ext cx="1852036" cy="1839606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96120" y="3486528"/>
            <a:ext cx="117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ARM </a:t>
            </a:r>
          </a:p>
          <a:p>
            <a:r>
              <a:rPr lang="en-US" b="1" dirty="0" smtClean="0">
                <a:solidFill>
                  <a:srgbClr val="87E9C1"/>
                </a:solidFill>
              </a:rPr>
              <a:t>      </a:t>
            </a:r>
            <a:r>
              <a:rPr lang="en-US" b="1" dirty="0" err="1" smtClean="0">
                <a:solidFill>
                  <a:srgbClr val="87E9C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 = j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60477" y="3477997"/>
            <a:ext cx="1330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RIGHT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b="1" dirty="0" err="1">
                <a:solidFill>
                  <a:srgbClr val="87E9C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 = N-j    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27905" y="569145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87E9C1"/>
                </a:solidFill>
              </a:rPr>
              <a:t>x</a:t>
            </a:r>
            <a:r>
              <a:rPr lang="en-US" dirty="0" smtClean="0">
                <a:solidFill>
                  <a:srgbClr val="87E9C1"/>
                </a:solidFill>
              </a:rPr>
              <a:t>(</a:t>
            </a:r>
            <a:r>
              <a:rPr lang="en-US" dirty="0" err="1" smtClean="0">
                <a:solidFill>
                  <a:srgbClr val="87E9C1"/>
                </a:solidFill>
              </a:rPr>
              <a:t>i</a:t>
            </a:r>
            <a:r>
              <a:rPr lang="en-US" dirty="0" smtClean="0">
                <a:solidFill>
                  <a:srgbClr val="87E9C1"/>
                </a:solidFill>
              </a:rPr>
              <a:t>)</a:t>
            </a:r>
            <a:endParaRPr lang="en-US" dirty="0">
              <a:solidFill>
                <a:srgbClr val="87E9C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57045" y="5221551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14035" y="537682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64362" y="217740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93810" y="1954913"/>
            <a:ext cx="2796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z</a:t>
            </a:r>
            <a:r>
              <a:rPr lang="en-US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(k) </a:t>
            </a:r>
            <a:r>
              <a:rPr lang="en-US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= constant at N/2 </a:t>
            </a:r>
            <a:r>
              <a:rPr lang="en-US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or 50</a:t>
            </a:r>
            <a:endParaRPr lang="en-US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57386" y="3679163"/>
            <a:ext cx="50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77869" y="5429210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05127" y="366384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114893" y="1270287"/>
            <a:ext cx="1706505" cy="2122313"/>
          </a:xfrm>
          <a:prstGeom prst="straightConnector1">
            <a:avLst/>
          </a:prstGeom>
          <a:ln w="5715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259337" y="1279887"/>
            <a:ext cx="1569561" cy="2081936"/>
          </a:xfrm>
          <a:prstGeom prst="straightConnector1">
            <a:avLst/>
          </a:prstGeom>
          <a:ln w="5715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5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3" grpId="0"/>
      <p:bldP spid="13" grpId="0" animBg="1"/>
      <p:bldP spid="34" grpId="0" animBg="1"/>
      <p:bldP spid="14" grpId="0" animBg="1"/>
      <p:bldP spid="35" grpId="0" animBg="1"/>
      <p:bldP spid="16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7691" r="10182" b="13001"/>
          <a:stretch/>
        </p:blipFill>
        <p:spPr>
          <a:xfrm>
            <a:off x="810884" y="1"/>
            <a:ext cx="74791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5514" y="635000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z axis</a:t>
            </a:r>
            <a:endParaRPr lang="en-US" b="1" dirty="0">
              <a:solidFill>
                <a:srgbClr val="1A85FA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8937649" y="201282"/>
            <a:ext cx="31589" cy="6148726"/>
          </a:xfrm>
          <a:prstGeom prst="straightConnector1">
            <a:avLst/>
          </a:prstGeom>
          <a:ln w="762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8097" y="201282"/>
            <a:ext cx="7903209" cy="0"/>
          </a:xfrm>
          <a:prstGeom prst="straightConnector1">
            <a:avLst/>
          </a:prstGeom>
          <a:ln w="76200">
            <a:solidFill>
              <a:srgbClr val="43DD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9762" y="16616"/>
            <a:ext cx="70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3DD9F"/>
                </a:solidFill>
              </a:rPr>
              <a:t>x axis</a:t>
            </a:r>
            <a:endParaRPr lang="en-US" b="1" dirty="0">
              <a:solidFill>
                <a:srgbClr val="43DD9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6152" y="383741"/>
            <a:ext cx="1121101" cy="2909572"/>
          </a:xfrm>
          <a:prstGeom prst="rect">
            <a:avLst/>
          </a:prstGeom>
          <a:noFill/>
          <a:ln w="7620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960723" y="3529641"/>
            <a:ext cx="1121101" cy="2909572"/>
          </a:xfrm>
          <a:prstGeom prst="rect">
            <a:avLst/>
          </a:prstGeom>
          <a:noFill/>
          <a:ln w="7620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83732" y="1218166"/>
            <a:ext cx="3857147" cy="4622951"/>
          </a:xfrm>
          <a:prstGeom prst="rect">
            <a:avLst/>
          </a:prstGeom>
          <a:solidFill>
            <a:srgbClr val="002060"/>
          </a:solidFill>
          <a:ln w="76200">
            <a:solidFill>
              <a:srgbClr val="1A8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81085" y="1351807"/>
            <a:ext cx="289835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1A85FA"/>
                </a:solidFill>
              </a:rPr>
              <a:t>SIDE VIEW (</a:t>
            </a:r>
            <a:r>
              <a:rPr lang="en-US" sz="2400" b="1" dirty="0" err="1" smtClean="0">
                <a:solidFill>
                  <a:srgbClr val="1A85FA"/>
                </a:solidFill>
              </a:rPr>
              <a:t>yz</a:t>
            </a:r>
            <a:r>
              <a:rPr lang="en-US" sz="2400" b="1" dirty="0" smtClean="0">
                <a:solidFill>
                  <a:srgbClr val="1A85FA"/>
                </a:solidFill>
              </a:rPr>
              <a:t> plane) </a:t>
            </a:r>
            <a:endParaRPr lang="en-US" sz="2400" b="1" dirty="0">
              <a:solidFill>
                <a:srgbClr val="1A85FA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84339" y="2219903"/>
            <a:ext cx="21565" cy="2913248"/>
          </a:xfrm>
          <a:prstGeom prst="line">
            <a:avLst/>
          </a:prstGeom>
          <a:ln w="76200">
            <a:solidFill>
              <a:srgbClr val="1A8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381085" y="5090254"/>
            <a:ext cx="3219631" cy="0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431970" y="3399898"/>
            <a:ext cx="393923" cy="3003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 flipV="1">
            <a:off x="5621117" y="2105793"/>
            <a:ext cx="2915166" cy="1508578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flipH="1">
            <a:off x="5627843" y="3482592"/>
            <a:ext cx="2908440" cy="1592613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88159" y="2447716"/>
            <a:ext cx="112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 ARM </a:t>
            </a:r>
          </a:p>
          <a:p>
            <a:r>
              <a:rPr lang="en-US" b="1" dirty="0" smtClean="0">
                <a:solidFill>
                  <a:srgbClr val="87E9C1"/>
                </a:solidFill>
              </a:rPr>
              <a:t>      </a:t>
            </a:r>
            <a:r>
              <a:rPr lang="en-US" b="1" dirty="0" smtClean="0">
                <a:solidFill>
                  <a:srgbClr val="1A85FA"/>
                </a:solidFill>
              </a:rPr>
              <a:t>k</a:t>
            </a:r>
            <a:r>
              <a:rPr lang="en-US" b="1" dirty="0" smtClean="0">
                <a:solidFill>
                  <a:schemeClr val="bg1"/>
                </a:solidFill>
              </a:rPr>
              <a:t> = j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11766" y="4084626"/>
            <a:ext cx="1500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BOTTOM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ARM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b="1" dirty="0" smtClean="0">
                <a:solidFill>
                  <a:srgbClr val="1A85FA"/>
                </a:solidFill>
              </a:rPr>
              <a:t>k</a:t>
            </a:r>
            <a:r>
              <a:rPr lang="en-US" b="1" dirty="0" smtClean="0">
                <a:solidFill>
                  <a:schemeClr val="bg1"/>
                </a:solidFill>
              </a:rPr>
              <a:t> = N-j     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05882" y="3344976"/>
            <a:ext cx="52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1A85FA"/>
                </a:solidFill>
              </a:rPr>
              <a:t>z</a:t>
            </a:r>
            <a:r>
              <a:rPr lang="en-US" dirty="0" smtClean="0">
                <a:solidFill>
                  <a:srgbClr val="1A85FA"/>
                </a:solidFill>
              </a:rPr>
              <a:t>(k)</a:t>
            </a:r>
            <a:endParaRPr lang="en-US" dirty="0">
              <a:solidFill>
                <a:srgbClr val="1A85FA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07912" y="5190994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0957" y="513315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8042" y="190588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84315" y="1664919"/>
            <a:ext cx="2796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x</a:t>
            </a:r>
            <a:r>
              <a:rPr lang="en-US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Myriad Pro Cond" panose="020B0506030403020204" pitchFamily="34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) </a:t>
            </a:r>
            <a:r>
              <a:rPr lang="en-US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= constant at N/2 </a:t>
            </a:r>
            <a:r>
              <a:rPr lang="en-US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or 50</a:t>
            </a:r>
            <a:endParaRPr lang="en-US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8376" y="5182432"/>
            <a:ext cx="50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478807" y="33923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9633" y="4705873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3702" y="3203640"/>
            <a:ext cx="3629554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1A85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and Bottom Arms</a:t>
            </a:r>
          </a:p>
        </p:txBody>
      </p:sp>
    </p:spTree>
    <p:extLst>
      <p:ext uri="{BB962C8B-B14F-4D97-AF65-F5344CB8AC3E}">
        <p14:creationId xmlns:p14="http://schemas.microsoft.com/office/powerpoint/2010/main" val="35174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4" grpId="0" animBg="1"/>
      <p:bldP spid="14" grpId="0" animBg="1"/>
      <p:bldP spid="35" grpId="0" animBg="1"/>
      <p:bldP spid="16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29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7691" r="10182" b="13001"/>
          <a:stretch/>
        </p:blipFill>
        <p:spPr>
          <a:xfrm>
            <a:off x="810884" y="1"/>
            <a:ext cx="74791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5514" y="635000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A85FA"/>
                </a:solidFill>
              </a:rPr>
              <a:t>z axis</a:t>
            </a:r>
            <a:endParaRPr lang="en-US" b="1" dirty="0">
              <a:solidFill>
                <a:srgbClr val="1A85FA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8740879" y="201282"/>
            <a:ext cx="31589" cy="6148726"/>
          </a:xfrm>
          <a:prstGeom prst="straightConnector1">
            <a:avLst/>
          </a:prstGeom>
          <a:ln w="762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8097" y="201282"/>
            <a:ext cx="7903209" cy="0"/>
          </a:xfrm>
          <a:prstGeom prst="straightConnector1">
            <a:avLst/>
          </a:prstGeom>
          <a:ln w="76200">
            <a:solidFill>
              <a:srgbClr val="43DD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9762" y="16616"/>
            <a:ext cx="70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3DD9F"/>
                </a:solidFill>
              </a:rPr>
              <a:t>x axis</a:t>
            </a:r>
            <a:endParaRPr lang="en-US" b="1" dirty="0">
              <a:solidFill>
                <a:srgbClr val="43DD9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601407">
            <a:off x="1984300" y="2030669"/>
            <a:ext cx="2899958" cy="750627"/>
          </a:xfrm>
          <a:prstGeom prst="rect">
            <a:avLst/>
          </a:prstGeom>
          <a:noFill/>
          <a:ln w="7620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8128394">
            <a:off x="4093397" y="2052734"/>
            <a:ext cx="2804129" cy="750627"/>
          </a:xfrm>
          <a:prstGeom prst="rect">
            <a:avLst/>
          </a:prstGeom>
          <a:noFill/>
          <a:ln w="7620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26611" y="628027"/>
            <a:ext cx="3064992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1A85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Bottom and Top: </a:t>
            </a:r>
          </a:p>
          <a:p>
            <a:pPr algn="ctr"/>
            <a:r>
              <a:rPr lang="en-US" sz="3600" b="1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 &amp; Right Arms</a:t>
            </a:r>
            <a:endParaRPr lang="en-US" sz="3600" b="1" dirty="0">
              <a:solidFill>
                <a:srgbClr val="1A85FA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rot="13453412">
            <a:off x="4112337" y="4326959"/>
            <a:ext cx="2804129" cy="75062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8818731">
            <a:off x="2084543" y="4314262"/>
            <a:ext cx="2804129" cy="75062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26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2500" y="1840693"/>
            <a:ext cx="5014827" cy="4622951"/>
          </a:xfrm>
          <a:prstGeom prst="rect">
            <a:avLst/>
          </a:prstGeom>
          <a:ln w="76200">
            <a:solidFill>
              <a:srgbClr val="1A85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6922" y="1945046"/>
            <a:ext cx="3752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7E9C1"/>
                </a:solidFill>
              </a:rPr>
              <a:t>TOP-DOWN VIEW (</a:t>
            </a:r>
            <a:r>
              <a:rPr lang="en-US" sz="2400" dirty="0" err="1" smtClean="0">
                <a:solidFill>
                  <a:srgbClr val="87E9C1"/>
                </a:solidFill>
              </a:rPr>
              <a:t>xy</a:t>
            </a:r>
            <a:r>
              <a:rPr lang="en-US" sz="2400" dirty="0" smtClean="0">
                <a:solidFill>
                  <a:srgbClr val="87E9C1"/>
                </a:solidFill>
              </a:rPr>
              <a:t> plane) </a:t>
            </a:r>
            <a:endParaRPr lang="en-US" sz="2400" dirty="0">
              <a:solidFill>
                <a:srgbClr val="87E9C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36183" y="2813059"/>
            <a:ext cx="21565" cy="291324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32929" y="5726307"/>
            <a:ext cx="3915272" cy="0"/>
          </a:xfrm>
          <a:prstGeom prst="line">
            <a:avLst/>
          </a:prstGeom>
          <a:ln w="76200">
            <a:solidFill>
              <a:srgbClr val="43D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692374" y="3077848"/>
            <a:ext cx="609360" cy="9286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08439" y="3831007"/>
            <a:ext cx="393923" cy="3003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970920" y="3858854"/>
            <a:ext cx="1118655" cy="1839606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flipH="1">
            <a:off x="3004311" y="3917209"/>
            <a:ext cx="1166061" cy="1836098"/>
          </a:xfrm>
          <a:custGeom>
            <a:avLst/>
            <a:gdLst>
              <a:gd name="connsiteX0" fmla="*/ 0 w 2044606"/>
              <a:gd name="connsiteY0" fmla="*/ 1886593 h 1886593"/>
              <a:gd name="connsiteX1" fmla="*/ 1828800 w 2044606"/>
              <a:gd name="connsiteY1" fmla="*/ 139680 h 1886593"/>
              <a:gd name="connsiteX2" fmla="*/ 1937982 w 2044606"/>
              <a:gd name="connsiteY2" fmla="*/ 235214 h 188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4606" h="1886593">
                <a:moveTo>
                  <a:pt x="0" y="1886593"/>
                </a:moveTo>
                <a:cubicBezTo>
                  <a:pt x="752901" y="1150751"/>
                  <a:pt x="1505803" y="414910"/>
                  <a:pt x="1828800" y="139680"/>
                </a:cubicBezTo>
                <a:cubicBezTo>
                  <a:pt x="2151797" y="-135550"/>
                  <a:pt x="2044889" y="49832"/>
                  <a:pt x="1937982" y="235214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7848" y="4401888"/>
            <a:ext cx="1309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LEFT ARM </a:t>
            </a:r>
          </a:p>
          <a:p>
            <a:pPr algn="r"/>
            <a:r>
              <a:rPr lang="en-US" b="1" dirty="0" err="1" smtClean="0">
                <a:solidFill>
                  <a:srgbClr val="87E9C1"/>
                </a:solidFill>
              </a:rPr>
              <a:t>i</a:t>
            </a:r>
            <a:r>
              <a:rPr lang="en-US" b="1" dirty="0" smtClean="0">
                <a:solidFill>
                  <a:srgbClr val="87E9C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== </a:t>
            </a:r>
            <a:r>
              <a:rPr lang="en-US" dirty="0" smtClean="0">
                <a:solidFill>
                  <a:schemeClr val="bg1"/>
                </a:solidFill>
              </a:rPr>
              <a:t>N/4+j/2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8008" y="4419908"/>
            <a:ext cx="179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ARM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rgbClr val="87E9C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 == 3*N/4-j/2    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3429" y="601309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rgbClr val="87E9C1"/>
                </a:solidFill>
              </a:rPr>
              <a:t>x</a:t>
            </a:r>
            <a:r>
              <a:rPr lang="en-US" dirty="0" smtClean="0">
                <a:solidFill>
                  <a:srgbClr val="87E9C1"/>
                </a:solidFill>
              </a:rPr>
              <a:t>(</a:t>
            </a:r>
            <a:r>
              <a:rPr lang="en-US" dirty="0" err="1" smtClean="0">
                <a:solidFill>
                  <a:srgbClr val="87E9C1"/>
                </a:solidFill>
              </a:rPr>
              <a:t>i</a:t>
            </a:r>
            <a:r>
              <a:rPr lang="en-US" dirty="0" smtClean="0">
                <a:solidFill>
                  <a:srgbClr val="87E9C1"/>
                </a:solidFill>
              </a:rPr>
              <a:t>)</a:t>
            </a:r>
            <a:endParaRPr lang="en-US" dirty="0">
              <a:solidFill>
                <a:srgbClr val="87E9C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2569" y="5543187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9559" y="569846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9886" y="2499044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2838" y="2295381"/>
            <a:ext cx="2796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(k) </a:t>
            </a:r>
            <a:r>
              <a:rPr lang="en-US" b="1" dirty="0" smtClean="0">
                <a:solidFill>
                  <a:schemeClr val="bg1"/>
                </a:solidFill>
              </a:rPr>
              <a:t>= constant at N/2 </a:t>
            </a:r>
            <a:r>
              <a:rPr lang="en-US" dirty="0" smtClean="0">
                <a:solidFill>
                  <a:schemeClr val="bg1"/>
                </a:solidFill>
              </a:rPr>
              <a:t>or 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910" y="4000799"/>
            <a:ext cx="50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3393" y="5750846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89302" y="575648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12972" y="575084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75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9192" y="1365685"/>
            <a:ext cx="3129280" cy="3682534"/>
          </a:xfrm>
          <a:prstGeom prst="rect">
            <a:avLst/>
          </a:prstGeom>
          <a:solidFill>
            <a:srgbClr val="9AC2E6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943876" y="4504337"/>
            <a:ext cx="2442842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949594" y="1542079"/>
            <a:ext cx="0" cy="3081937"/>
          </a:xfrm>
          <a:prstGeom prst="straightConnector1">
            <a:avLst/>
          </a:prstGeom>
          <a:ln w="5715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034367" y="1431937"/>
            <a:ext cx="521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1A85FA"/>
                </a:solidFill>
              </a:rPr>
              <a:t>z</a:t>
            </a:r>
            <a:r>
              <a:rPr lang="en-US" dirty="0" smtClean="0">
                <a:solidFill>
                  <a:srgbClr val="1A85FA"/>
                </a:solidFill>
              </a:rPr>
              <a:t>(</a:t>
            </a:r>
            <a:r>
              <a:rPr lang="en-US" dirty="0">
                <a:solidFill>
                  <a:srgbClr val="1A85FA"/>
                </a:solidFill>
              </a:rPr>
              <a:t>k</a:t>
            </a:r>
            <a:r>
              <a:rPr lang="en-US" dirty="0" smtClean="0">
                <a:solidFill>
                  <a:srgbClr val="1A85FA"/>
                </a:solidFill>
              </a:rPr>
              <a:t>)</a:t>
            </a:r>
            <a:endParaRPr lang="en-US" dirty="0">
              <a:solidFill>
                <a:srgbClr val="1A85FA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42043" y="4551623"/>
            <a:ext cx="50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y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5955930" y="2175878"/>
            <a:ext cx="2172070" cy="99404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55930" y="3169920"/>
            <a:ext cx="2286113" cy="77755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713417" y="1420643"/>
            <a:ext cx="217848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</a:rPr>
              <a:t>SIDE VIEW (</a:t>
            </a:r>
            <a:r>
              <a:rPr lang="en-US" dirty="0" err="1" smtClean="0">
                <a:solidFill>
                  <a:srgbClr val="1A85FA"/>
                </a:solidFill>
              </a:rPr>
              <a:t>yz</a:t>
            </a:r>
            <a:r>
              <a:rPr lang="en-US" dirty="0" smtClean="0">
                <a:solidFill>
                  <a:srgbClr val="1A85FA"/>
                </a:solidFill>
              </a:rPr>
              <a:t> plane) </a:t>
            </a:r>
            <a:endParaRPr lang="en-US" dirty="0">
              <a:solidFill>
                <a:srgbClr val="1A85FA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555665" y="1107440"/>
            <a:ext cx="221055" cy="1557273"/>
          </a:xfrm>
          <a:prstGeom prst="straightConnector1">
            <a:avLst/>
          </a:prstGeom>
          <a:ln w="381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750291" y="173838"/>
            <a:ext cx="2636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</a:rPr>
              <a:t>Top right and left z values:</a:t>
            </a:r>
          </a:p>
          <a:p>
            <a:r>
              <a:rPr lang="en-US" b="1" dirty="0" smtClean="0">
                <a:solidFill>
                  <a:srgbClr val="1A85FA"/>
                </a:solidFill>
              </a:rPr>
              <a:t>z = 75 – y/2</a:t>
            </a:r>
          </a:p>
          <a:p>
            <a:r>
              <a:rPr lang="en-US" b="1" dirty="0" smtClean="0">
                <a:solidFill>
                  <a:srgbClr val="1A85FA"/>
                </a:solidFill>
              </a:rPr>
              <a:t>k = 3*N/4 – j/2</a:t>
            </a:r>
            <a:endParaRPr lang="en-US" b="1" dirty="0">
              <a:solidFill>
                <a:srgbClr val="1A85FA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59192" y="5394847"/>
            <a:ext cx="3002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</a:rPr>
              <a:t>Bottom right and left z values:</a:t>
            </a:r>
          </a:p>
          <a:p>
            <a:r>
              <a:rPr lang="en-US" b="1" dirty="0" smtClean="0">
                <a:solidFill>
                  <a:srgbClr val="1A85FA"/>
                </a:solidFill>
              </a:rPr>
              <a:t>k = N/4 </a:t>
            </a:r>
            <a:r>
              <a:rPr lang="en-US" b="1" dirty="0">
                <a:solidFill>
                  <a:srgbClr val="1A85FA"/>
                </a:solidFill>
              </a:rPr>
              <a:t>+</a:t>
            </a:r>
            <a:r>
              <a:rPr lang="en-US" b="1" dirty="0" smtClean="0">
                <a:solidFill>
                  <a:srgbClr val="1A85FA"/>
                </a:solidFill>
              </a:rPr>
              <a:t> j/2 </a:t>
            </a:r>
          </a:p>
          <a:p>
            <a:r>
              <a:rPr lang="en-US" b="1" dirty="0" smtClean="0">
                <a:solidFill>
                  <a:srgbClr val="1A85FA"/>
                </a:solidFill>
              </a:rPr>
              <a:t>z = 25 + y/2</a:t>
            </a:r>
            <a:endParaRPr lang="en-US" b="1" dirty="0">
              <a:solidFill>
                <a:srgbClr val="1A85FA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151010" y="3558698"/>
            <a:ext cx="562407" cy="1914749"/>
          </a:xfrm>
          <a:prstGeom prst="straightConnector1">
            <a:avLst/>
          </a:prstGeom>
          <a:ln w="38100">
            <a:solidFill>
              <a:srgbClr val="1A85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10838" y="332999"/>
            <a:ext cx="3320965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1A85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Bottom and Top: </a:t>
            </a:r>
          </a:p>
          <a:p>
            <a:pPr algn="ctr"/>
            <a:r>
              <a:rPr lang="en-US" sz="4000" b="1" dirty="0" smtClean="0">
                <a:solidFill>
                  <a:srgbClr val="1A85FA"/>
                </a:solidFill>
                <a:latin typeface="Myriad Pro Cond" panose="020B0506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 &amp; Right Arms</a:t>
            </a:r>
            <a:endParaRPr lang="en-US" sz="4000" b="1" dirty="0">
              <a:solidFill>
                <a:srgbClr val="1A85FA"/>
              </a:solidFill>
              <a:latin typeface="Myriad Pro Cond" panose="020B0506030403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3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35" grpId="0"/>
      <p:bldP spid="36" grpId="0"/>
      <p:bldP spid="41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2" t="23533" r="9747" b="15323"/>
          <a:stretch/>
        </p:blipFill>
        <p:spPr>
          <a:xfrm>
            <a:off x="5510785" y="4280188"/>
            <a:ext cx="3320696" cy="25778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11967" r="7842" b="3073"/>
          <a:stretch/>
        </p:blipFill>
        <p:spPr>
          <a:xfrm>
            <a:off x="0" y="0"/>
            <a:ext cx="6447099" cy="4312976"/>
          </a:xfrm>
        </p:spPr>
      </p:pic>
      <p:sp>
        <p:nvSpPr>
          <p:cNvPr id="7" name="TextBox 6"/>
          <p:cNvSpPr txBox="1"/>
          <p:nvPr/>
        </p:nvSpPr>
        <p:spPr>
          <a:xfrm>
            <a:off x="719895" y="350072"/>
            <a:ext cx="2611349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 result</a:t>
            </a:r>
            <a:endParaRPr lang="en-US" sz="3600" dirty="0">
              <a:solidFill>
                <a:srgbClr val="1A85F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440" y="2524162"/>
            <a:ext cx="2512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1A85FA"/>
                </a:solidFill>
              </a:rPr>
              <a:t>Not very realistic..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8440" y="3054892"/>
            <a:ext cx="4181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A85FA"/>
                </a:solidFill>
              </a:rPr>
              <a:t>Next step: </a:t>
            </a:r>
            <a:r>
              <a:rPr lang="en-US" sz="2000" dirty="0" smtClean="0">
                <a:solidFill>
                  <a:srgbClr val="1A85FA"/>
                </a:solidFill>
              </a:rPr>
              <a:t>I used sine waves to make the octopus look more natural. </a:t>
            </a:r>
            <a:endParaRPr lang="en-US" sz="2000" dirty="0">
              <a:solidFill>
                <a:srgbClr val="87E9C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000" y="4445709"/>
            <a:ext cx="6286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A85FA"/>
                </a:solidFill>
              </a:rPr>
              <a:t>Method: </a:t>
            </a:r>
            <a:r>
              <a:rPr lang="en-US" sz="2000" dirty="0" smtClean="0">
                <a:solidFill>
                  <a:srgbClr val="1A85FA"/>
                </a:solidFill>
              </a:rPr>
              <a:t>add one or more sinusoidal disturbance to </a:t>
            </a:r>
          </a:p>
          <a:p>
            <a:r>
              <a:rPr lang="en-US" sz="2000" dirty="0" smtClean="0">
                <a:solidFill>
                  <a:srgbClr val="1A85FA"/>
                </a:solidFill>
              </a:rPr>
              <a:t>each of the coordinates of the arms generated above.</a:t>
            </a:r>
          </a:p>
          <a:p>
            <a:endParaRPr lang="en-US" sz="2000" dirty="0">
              <a:solidFill>
                <a:srgbClr val="1A85FA"/>
              </a:solidFill>
            </a:endParaRPr>
          </a:p>
          <a:p>
            <a:r>
              <a:rPr lang="en-US" sz="2000" b="1" dirty="0" smtClean="0">
                <a:solidFill>
                  <a:srgbClr val="1A85FA"/>
                </a:solidFill>
              </a:rPr>
              <a:t>Disturbance</a:t>
            </a:r>
            <a:r>
              <a:rPr lang="en-US" sz="2000" dirty="0" smtClean="0">
                <a:solidFill>
                  <a:srgbClr val="1A85FA"/>
                </a:solidFill>
              </a:rPr>
              <a:t> (di) = A * sin (</a:t>
            </a:r>
            <a:r>
              <a:rPr lang="en-US" sz="2000" dirty="0" err="1" smtClean="0">
                <a:solidFill>
                  <a:srgbClr val="1A85FA"/>
                </a:solidFill>
              </a:rPr>
              <a:t>i</a:t>
            </a:r>
            <a:r>
              <a:rPr lang="en-US" sz="2000" dirty="0" smtClean="0">
                <a:solidFill>
                  <a:srgbClr val="1A85FA"/>
                </a:solidFill>
              </a:rPr>
              <a:t>/N/2</a:t>
            </a:r>
            <a:r>
              <a:rPr lang="el-GR" sz="2000" dirty="0" smtClean="0">
                <a:solidFill>
                  <a:srgbClr val="1A85FA"/>
                </a:solidFill>
              </a:rPr>
              <a:t>π</a:t>
            </a:r>
            <a:r>
              <a:rPr lang="en-US" sz="2000" dirty="0" smtClean="0">
                <a:solidFill>
                  <a:srgbClr val="1A85FA"/>
                </a:solidFill>
              </a:rPr>
              <a:t>*f)</a:t>
            </a:r>
          </a:p>
          <a:p>
            <a:r>
              <a:rPr lang="en-US" sz="2000" dirty="0" smtClean="0">
                <a:solidFill>
                  <a:srgbClr val="1A85FA"/>
                </a:solidFill>
              </a:rPr>
              <a:t>Where A = Amplitude and f = frequency</a:t>
            </a:r>
          </a:p>
          <a:p>
            <a:endParaRPr lang="en-US" sz="2000" dirty="0">
              <a:solidFill>
                <a:srgbClr val="1A85FA"/>
              </a:solidFill>
            </a:endParaRPr>
          </a:p>
          <a:p>
            <a:r>
              <a:rPr lang="en-US" sz="2000" b="1" dirty="0" smtClean="0">
                <a:solidFill>
                  <a:srgbClr val="1A85FA"/>
                </a:solidFill>
              </a:rPr>
              <a:t>New coordinates </a:t>
            </a:r>
            <a:r>
              <a:rPr lang="en-US" sz="2000" dirty="0" smtClean="0">
                <a:solidFill>
                  <a:srgbClr val="1A85FA"/>
                </a:solidFill>
              </a:rPr>
              <a:t>= (x + di, </a:t>
            </a:r>
            <a:r>
              <a:rPr lang="en-US" sz="2000" dirty="0" err="1" smtClean="0">
                <a:solidFill>
                  <a:srgbClr val="1A85FA"/>
                </a:solidFill>
              </a:rPr>
              <a:t>y+di</a:t>
            </a:r>
            <a:r>
              <a:rPr lang="en-US" sz="2000" dirty="0" smtClean="0">
                <a:solidFill>
                  <a:srgbClr val="1A85FA"/>
                </a:solidFill>
              </a:rPr>
              <a:t>, </a:t>
            </a:r>
            <a:r>
              <a:rPr lang="en-US" sz="2000" dirty="0" err="1" smtClean="0">
                <a:solidFill>
                  <a:srgbClr val="1A85FA"/>
                </a:solidFill>
              </a:rPr>
              <a:t>z+di</a:t>
            </a:r>
            <a:r>
              <a:rPr lang="en-US" sz="2000" dirty="0" smtClean="0">
                <a:solidFill>
                  <a:srgbClr val="1A85FA"/>
                </a:solidFill>
              </a:rPr>
              <a:t>)</a:t>
            </a:r>
            <a:endParaRPr lang="en-US" sz="2000" dirty="0">
              <a:solidFill>
                <a:srgbClr val="87E9C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t="13572" r="22200" b="13864"/>
          <a:stretch/>
        </p:blipFill>
        <p:spPr>
          <a:xfrm>
            <a:off x="6447100" y="1367723"/>
            <a:ext cx="2696900" cy="2949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4487" y="269214"/>
            <a:ext cx="240334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improved</a:t>
            </a:r>
          </a:p>
          <a:p>
            <a:pPr algn="ctr"/>
            <a:r>
              <a:rPr lang="en-US" sz="36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result</a:t>
            </a:r>
            <a:endParaRPr lang="en-US" sz="3600" dirty="0">
              <a:solidFill>
                <a:srgbClr val="1A85F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01" y="4280188"/>
            <a:ext cx="1611403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43DD9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1A85FA"/>
                </a:solidFill>
              </a:rPr>
              <a:t>Provides initial </a:t>
            </a:r>
          </a:p>
          <a:p>
            <a:pPr algn="ctr"/>
            <a:r>
              <a:rPr lang="en-US" dirty="0">
                <a:solidFill>
                  <a:srgbClr val="1A85FA"/>
                </a:solidFill>
              </a:rPr>
              <a:t>c</a:t>
            </a:r>
            <a:r>
              <a:rPr lang="en-US" dirty="0" smtClean="0">
                <a:solidFill>
                  <a:srgbClr val="1A85FA"/>
                </a:solidFill>
              </a:rPr>
              <a:t>onditions for </a:t>
            </a:r>
          </a:p>
          <a:p>
            <a:pPr algn="ctr"/>
            <a:r>
              <a:rPr lang="en-US" dirty="0">
                <a:solidFill>
                  <a:srgbClr val="1A85FA"/>
                </a:solidFill>
              </a:rPr>
              <a:t>m</a:t>
            </a:r>
            <a:r>
              <a:rPr lang="en-US" dirty="0" smtClean="0">
                <a:solidFill>
                  <a:srgbClr val="1A85FA"/>
                </a:solidFill>
              </a:rPr>
              <a:t>otion of </a:t>
            </a:r>
          </a:p>
          <a:p>
            <a:pPr algn="ctr"/>
            <a:r>
              <a:rPr lang="en-US" dirty="0" smtClean="0">
                <a:solidFill>
                  <a:srgbClr val="1A85FA"/>
                </a:solidFill>
              </a:rPr>
              <a:t>octopus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438018" y="3311859"/>
            <a:ext cx="3485793" cy="3349336"/>
          </a:xfrm>
          <a:prstGeom prst="rect">
            <a:avLst/>
          </a:prstGeom>
          <a:solidFill>
            <a:srgbClr val="010A5F"/>
          </a:solidFill>
          <a:ln w="7620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6" t="23783" r="12979" b="27753"/>
          <a:stretch/>
        </p:blipFill>
        <p:spPr>
          <a:xfrm>
            <a:off x="4027990" y="3413971"/>
            <a:ext cx="5142387" cy="3464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1" t="13572" r="6857" b="13194"/>
          <a:stretch/>
        </p:blipFill>
        <p:spPr>
          <a:xfrm>
            <a:off x="0" y="0"/>
            <a:ext cx="3610707" cy="297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7441" y="399464"/>
            <a:ext cx="5779417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Altering initial positions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8" y="2541712"/>
            <a:ext cx="7292941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43DD9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</a:t>
            </a:r>
            <a:r>
              <a:rPr lang="en-US" sz="2800" dirty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)</a:t>
            </a:r>
            <a:r>
              <a:rPr lang="en-US" sz="2800" dirty="0" smtClean="0">
                <a:solidFill>
                  <a:srgbClr val="1A85F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across SPACE: </a:t>
            </a:r>
            <a:r>
              <a:rPr lang="en-US" sz="2000" dirty="0" smtClean="0">
                <a:solidFill>
                  <a:srgbClr val="1A85FA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at various positions along octopus arm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6031" y="1282380"/>
            <a:ext cx="6617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</a:rPr>
              <a:t>                        Movement was determined manually</a:t>
            </a:r>
          </a:p>
          <a:p>
            <a:endParaRPr lang="en-US" dirty="0">
              <a:solidFill>
                <a:srgbClr val="1A85FA"/>
              </a:solidFill>
            </a:endParaRPr>
          </a:p>
          <a:p>
            <a:r>
              <a:rPr lang="en-US" dirty="0" smtClean="0">
                <a:solidFill>
                  <a:srgbClr val="1A85FA"/>
                </a:solidFill>
              </a:rPr>
              <a:t>The “spline” function allows interpolation across space and time. </a:t>
            </a:r>
            <a:endParaRPr lang="en-US" dirty="0">
              <a:solidFill>
                <a:srgbClr val="1A85FA"/>
              </a:solidFill>
            </a:endParaRPr>
          </a:p>
          <a:p>
            <a:endParaRPr lang="en-US" dirty="0" smtClean="0">
              <a:solidFill>
                <a:srgbClr val="1A85FA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10478" y="4975473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034856" y="4870063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67390" y="4871021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121398" y="4840572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04279" y="4623402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46240" y="4388259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10109" y="4227264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973978" y="4247559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437847" y="4171089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860120" y="4030389"/>
            <a:ext cx="182880" cy="182880"/>
          </a:xfrm>
          <a:prstGeom prst="ellipse">
            <a:avLst/>
          </a:prstGeom>
          <a:solidFill>
            <a:srgbClr val="43DD9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682769" y="4110789"/>
            <a:ext cx="4307840" cy="965200"/>
          </a:xfrm>
          <a:custGeom>
            <a:avLst/>
            <a:gdLst>
              <a:gd name="connsiteX0" fmla="*/ 0 w 4307840"/>
              <a:gd name="connsiteY0" fmla="*/ 965200 h 965200"/>
              <a:gd name="connsiteX1" fmla="*/ 447040 w 4307840"/>
              <a:gd name="connsiteY1" fmla="*/ 853440 h 965200"/>
              <a:gd name="connsiteX2" fmla="*/ 985520 w 4307840"/>
              <a:gd name="connsiteY2" fmla="*/ 873760 h 965200"/>
              <a:gd name="connsiteX3" fmla="*/ 1554480 w 4307840"/>
              <a:gd name="connsiteY3" fmla="*/ 833120 h 965200"/>
              <a:gd name="connsiteX4" fmla="*/ 2021840 w 4307840"/>
              <a:gd name="connsiteY4" fmla="*/ 609600 h 965200"/>
              <a:gd name="connsiteX5" fmla="*/ 2448560 w 4307840"/>
              <a:gd name="connsiteY5" fmla="*/ 355600 h 965200"/>
              <a:gd name="connsiteX6" fmla="*/ 2926080 w 4307840"/>
              <a:gd name="connsiteY6" fmla="*/ 213360 h 965200"/>
              <a:gd name="connsiteX7" fmla="*/ 3393440 w 4307840"/>
              <a:gd name="connsiteY7" fmla="*/ 223520 h 965200"/>
              <a:gd name="connsiteX8" fmla="*/ 3881120 w 4307840"/>
              <a:gd name="connsiteY8" fmla="*/ 162560 h 965200"/>
              <a:gd name="connsiteX9" fmla="*/ 4307840 w 4307840"/>
              <a:gd name="connsiteY9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07840" h="965200">
                <a:moveTo>
                  <a:pt x="0" y="965200"/>
                </a:moveTo>
                <a:cubicBezTo>
                  <a:pt x="141393" y="916940"/>
                  <a:pt x="282787" y="868680"/>
                  <a:pt x="447040" y="853440"/>
                </a:cubicBezTo>
                <a:cubicBezTo>
                  <a:pt x="611293" y="838200"/>
                  <a:pt x="800947" y="877147"/>
                  <a:pt x="985520" y="873760"/>
                </a:cubicBezTo>
                <a:cubicBezTo>
                  <a:pt x="1170093" y="870373"/>
                  <a:pt x="1381760" y="877147"/>
                  <a:pt x="1554480" y="833120"/>
                </a:cubicBezTo>
                <a:cubicBezTo>
                  <a:pt x="1727200" y="789093"/>
                  <a:pt x="1872827" y="689187"/>
                  <a:pt x="2021840" y="609600"/>
                </a:cubicBezTo>
                <a:cubicBezTo>
                  <a:pt x="2170853" y="530013"/>
                  <a:pt x="2297853" y="421640"/>
                  <a:pt x="2448560" y="355600"/>
                </a:cubicBezTo>
                <a:cubicBezTo>
                  <a:pt x="2599267" y="289560"/>
                  <a:pt x="2768600" y="235373"/>
                  <a:pt x="2926080" y="213360"/>
                </a:cubicBezTo>
                <a:cubicBezTo>
                  <a:pt x="3083560" y="191347"/>
                  <a:pt x="3234267" y="231987"/>
                  <a:pt x="3393440" y="223520"/>
                </a:cubicBezTo>
                <a:cubicBezTo>
                  <a:pt x="3552613" y="215053"/>
                  <a:pt x="3728720" y="199813"/>
                  <a:pt x="3881120" y="162560"/>
                </a:cubicBezTo>
                <a:cubicBezTo>
                  <a:pt x="4033520" y="125307"/>
                  <a:pt x="4170680" y="62653"/>
                  <a:pt x="4307840" y="0"/>
                </a:cubicBezTo>
              </a:path>
            </a:pathLst>
          </a:custGeom>
          <a:noFill/>
          <a:ln w="3810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32157" y="3424156"/>
            <a:ext cx="447034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Ten positions (</a:t>
            </a:r>
            <a:r>
              <a:rPr lang="en-US" dirty="0" err="1" smtClean="0">
                <a:solidFill>
                  <a:schemeClr val="bg1"/>
                </a:solidFill>
              </a:rPr>
              <a:t>x,y,z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along </a:t>
            </a:r>
            <a:r>
              <a:rPr lang="en-US" b="1" dirty="0" smtClean="0">
                <a:solidFill>
                  <a:schemeClr val="bg1"/>
                </a:solidFill>
              </a:rPr>
              <a:t>each arm </a:t>
            </a:r>
            <a:r>
              <a:rPr lang="en-US" dirty="0" smtClean="0">
                <a:solidFill>
                  <a:schemeClr val="bg1"/>
                </a:solidFill>
              </a:rPr>
              <a:t>at </a:t>
            </a:r>
            <a:r>
              <a:rPr lang="en-US" b="1" dirty="0" smtClean="0">
                <a:solidFill>
                  <a:schemeClr val="bg1"/>
                </a:solidFill>
              </a:rPr>
              <a:t>each time step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147256" y="33707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1A85FA"/>
                </a:solidFill>
              </a:rPr>
              <a:t>Intermediate positions are found</a:t>
            </a:r>
          </a:p>
          <a:p>
            <a:r>
              <a:rPr lang="en-US" dirty="0" smtClean="0">
                <a:solidFill>
                  <a:srgbClr val="1A85FA"/>
                </a:solidFill>
              </a:rPr>
              <a:t>using the </a:t>
            </a:r>
            <a:r>
              <a:rPr lang="en-US" b="1" dirty="0" smtClean="0">
                <a:solidFill>
                  <a:srgbClr val="1A85FA"/>
                </a:solidFill>
              </a:rPr>
              <a:t>spline function</a:t>
            </a:r>
          </a:p>
        </p:txBody>
      </p:sp>
      <p:sp>
        <p:nvSpPr>
          <p:cNvPr id="79" name="Freeform 78"/>
          <p:cNvSpPr/>
          <p:nvPr/>
        </p:nvSpPr>
        <p:spPr>
          <a:xfrm rot="5400000" flipV="1">
            <a:off x="1029553" y="3894738"/>
            <a:ext cx="2150447" cy="2535328"/>
          </a:xfrm>
          <a:custGeom>
            <a:avLst/>
            <a:gdLst>
              <a:gd name="connsiteX0" fmla="*/ 0 w 6969760"/>
              <a:gd name="connsiteY0" fmla="*/ 4239204 h 4239204"/>
              <a:gd name="connsiteX1" fmla="*/ 812800 w 6969760"/>
              <a:gd name="connsiteY1" fmla="*/ 3263844 h 4239204"/>
              <a:gd name="connsiteX2" fmla="*/ 1026160 w 6969760"/>
              <a:gd name="connsiteY2" fmla="*/ 1892244 h 4239204"/>
              <a:gd name="connsiteX3" fmla="*/ 1798320 w 6969760"/>
              <a:gd name="connsiteY3" fmla="*/ 540964 h 4239204"/>
              <a:gd name="connsiteX4" fmla="*/ 3484880 w 6969760"/>
              <a:gd name="connsiteY4" fmla="*/ 2484 h 4239204"/>
              <a:gd name="connsiteX5" fmla="*/ 5740400 w 6969760"/>
              <a:gd name="connsiteY5" fmla="*/ 723844 h 4239204"/>
              <a:gd name="connsiteX6" fmla="*/ 6969760 w 6969760"/>
              <a:gd name="connsiteY6" fmla="*/ 500324 h 4239204"/>
              <a:gd name="connsiteX0" fmla="*/ 0 w 6969760"/>
              <a:gd name="connsiteY0" fmla="*/ 4239135 h 4239135"/>
              <a:gd name="connsiteX1" fmla="*/ 812800 w 6969760"/>
              <a:gd name="connsiteY1" fmla="*/ 3263775 h 4239135"/>
              <a:gd name="connsiteX2" fmla="*/ 955040 w 6969760"/>
              <a:gd name="connsiteY2" fmla="*/ 1841375 h 4239135"/>
              <a:gd name="connsiteX3" fmla="*/ 1798320 w 6969760"/>
              <a:gd name="connsiteY3" fmla="*/ 540895 h 4239135"/>
              <a:gd name="connsiteX4" fmla="*/ 3484880 w 6969760"/>
              <a:gd name="connsiteY4" fmla="*/ 2415 h 4239135"/>
              <a:gd name="connsiteX5" fmla="*/ 5740400 w 6969760"/>
              <a:gd name="connsiteY5" fmla="*/ 723775 h 4239135"/>
              <a:gd name="connsiteX6" fmla="*/ 6969760 w 6969760"/>
              <a:gd name="connsiteY6" fmla="*/ 500255 h 4239135"/>
              <a:gd name="connsiteX0" fmla="*/ 0 w 6969760"/>
              <a:gd name="connsiteY0" fmla="*/ 4239135 h 4239135"/>
              <a:gd name="connsiteX1" fmla="*/ 520034 w 6969760"/>
              <a:gd name="connsiteY1" fmla="*/ 3146772 h 4239135"/>
              <a:gd name="connsiteX2" fmla="*/ 955040 w 6969760"/>
              <a:gd name="connsiteY2" fmla="*/ 1841375 h 4239135"/>
              <a:gd name="connsiteX3" fmla="*/ 1798320 w 6969760"/>
              <a:gd name="connsiteY3" fmla="*/ 540895 h 4239135"/>
              <a:gd name="connsiteX4" fmla="*/ 3484880 w 6969760"/>
              <a:gd name="connsiteY4" fmla="*/ 2415 h 4239135"/>
              <a:gd name="connsiteX5" fmla="*/ 5740400 w 6969760"/>
              <a:gd name="connsiteY5" fmla="*/ 723775 h 4239135"/>
              <a:gd name="connsiteX6" fmla="*/ 6969760 w 6969760"/>
              <a:gd name="connsiteY6" fmla="*/ 500255 h 4239135"/>
              <a:gd name="connsiteX0" fmla="*/ 0 w 6969760"/>
              <a:gd name="connsiteY0" fmla="*/ 4239135 h 4239135"/>
              <a:gd name="connsiteX1" fmla="*/ 955040 w 6969760"/>
              <a:gd name="connsiteY1" fmla="*/ 1841375 h 4239135"/>
              <a:gd name="connsiteX2" fmla="*/ 1798320 w 6969760"/>
              <a:gd name="connsiteY2" fmla="*/ 540895 h 4239135"/>
              <a:gd name="connsiteX3" fmla="*/ 3484880 w 6969760"/>
              <a:gd name="connsiteY3" fmla="*/ 2415 h 4239135"/>
              <a:gd name="connsiteX4" fmla="*/ 5740400 w 6969760"/>
              <a:gd name="connsiteY4" fmla="*/ 723775 h 4239135"/>
              <a:gd name="connsiteX5" fmla="*/ 6969760 w 6969760"/>
              <a:gd name="connsiteY5" fmla="*/ 500255 h 4239135"/>
              <a:gd name="connsiteX0" fmla="*/ 0 w 6969760"/>
              <a:gd name="connsiteY0" fmla="*/ 4238418 h 4238418"/>
              <a:gd name="connsiteX1" fmla="*/ 896486 w 6969760"/>
              <a:gd name="connsiteY1" fmla="*/ 1088495 h 4238418"/>
              <a:gd name="connsiteX2" fmla="*/ 1798320 w 6969760"/>
              <a:gd name="connsiteY2" fmla="*/ 540178 h 4238418"/>
              <a:gd name="connsiteX3" fmla="*/ 3484880 w 6969760"/>
              <a:gd name="connsiteY3" fmla="*/ 1698 h 4238418"/>
              <a:gd name="connsiteX4" fmla="*/ 5740400 w 6969760"/>
              <a:gd name="connsiteY4" fmla="*/ 723058 h 4238418"/>
              <a:gd name="connsiteX5" fmla="*/ 6969760 w 6969760"/>
              <a:gd name="connsiteY5" fmla="*/ 499538 h 4238418"/>
              <a:gd name="connsiteX0" fmla="*/ 0 w 6969760"/>
              <a:gd name="connsiteY0" fmla="*/ 4236720 h 4236720"/>
              <a:gd name="connsiteX1" fmla="*/ 896486 w 6969760"/>
              <a:gd name="connsiteY1" fmla="*/ 1086797 h 4236720"/>
              <a:gd name="connsiteX2" fmla="*/ 3484880 w 6969760"/>
              <a:gd name="connsiteY2" fmla="*/ 0 h 4236720"/>
              <a:gd name="connsiteX3" fmla="*/ 5740400 w 6969760"/>
              <a:gd name="connsiteY3" fmla="*/ 721360 h 4236720"/>
              <a:gd name="connsiteX4" fmla="*/ 6969760 w 6969760"/>
              <a:gd name="connsiteY4" fmla="*/ 497840 h 4236720"/>
              <a:gd name="connsiteX0" fmla="*/ 0 w 6969760"/>
              <a:gd name="connsiteY0" fmla="*/ 4236852 h 4236852"/>
              <a:gd name="connsiteX1" fmla="*/ 955040 w 6969760"/>
              <a:gd name="connsiteY1" fmla="*/ 786064 h 4236852"/>
              <a:gd name="connsiteX2" fmla="*/ 3484880 w 6969760"/>
              <a:gd name="connsiteY2" fmla="*/ 132 h 4236852"/>
              <a:gd name="connsiteX3" fmla="*/ 5740400 w 6969760"/>
              <a:gd name="connsiteY3" fmla="*/ 721492 h 4236852"/>
              <a:gd name="connsiteX4" fmla="*/ 6969760 w 6969760"/>
              <a:gd name="connsiteY4" fmla="*/ 497972 h 4236852"/>
              <a:gd name="connsiteX0" fmla="*/ 0 w 6969760"/>
              <a:gd name="connsiteY0" fmla="*/ 3951134 h 3951134"/>
              <a:gd name="connsiteX1" fmla="*/ 955040 w 6969760"/>
              <a:gd name="connsiteY1" fmla="*/ 500346 h 3951134"/>
              <a:gd name="connsiteX2" fmla="*/ 3294582 w 6969760"/>
              <a:gd name="connsiteY2" fmla="*/ 15279 h 3951134"/>
              <a:gd name="connsiteX3" fmla="*/ 5740400 w 6969760"/>
              <a:gd name="connsiteY3" fmla="*/ 435774 h 3951134"/>
              <a:gd name="connsiteX4" fmla="*/ 6969760 w 6969760"/>
              <a:gd name="connsiteY4" fmla="*/ 212254 h 3951134"/>
              <a:gd name="connsiteX0" fmla="*/ 0 w 6969760"/>
              <a:gd name="connsiteY0" fmla="*/ 3947421 h 3947421"/>
              <a:gd name="connsiteX1" fmla="*/ 955040 w 6969760"/>
              <a:gd name="connsiteY1" fmla="*/ 496633 h 3947421"/>
              <a:gd name="connsiteX2" fmla="*/ 3294582 w 6969760"/>
              <a:gd name="connsiteY2" fmla="*/ 11566 h 3947421"/>
              <a:gd name="connsiteX3" fmla="*/ 4920654 w 6969760"/>
              <a:gd name="connsiteY3" fmla="*/ 381917 h 3947421"/>
              <a:gd name="connsiteX4" fmla="*/ 6969760 w 6969760"/>
              <a:gd name="connsiteY4" fmla="*/ 208541 h 3947421"/>
              <a:gd name="connsiteX0" fmla="*/ 0 w 6969760"/>
              <a:gd name="connsiteY0" fmla="*/ 3867361 h 3867361"/>
              <a:gd name="connsiteX1" fmla="*/ 955040 w 6969760"/>
              <a:gd name="connsiteY1" fmla="*/ 416573 h 3867361"/>
              <a:gd name="connsiteX2" fmla="*/ 3338497 w 6969760"/>
              <a:gd name="connsiteY2" fmla="*/ 48509 h 3867361"/>
              <a:gd name="connsiteX3" fmla="*/ 4920654 w 6969760"/>
              <a:gd name="connsiteY3" fmla="*/ 301857 h 3867361"/>
              <a:gd name="connsiteX4" fmla="*/ 6969760 w 6969760"/>
              <a:gd name="connsiteY4" fmla="*/ 128481 h 3867361"/>
              <a:gd name="connsiteX0" fmla="*/ 0 w 6969760"/>
              <a:gd name="connsiteY0" fmla="*/ 3867917 h 3867917"/>
              <a:gd name="connsiteX1" fmla="*/ 955040 w 6969760"/>
              <a:gd name="connsiteY1" fmla="*/ 417129 h 3867917"/>
              <a:gd name="connsiteX2" fmla="*/ 3338497 w 6969760"/>
              <a:gd name="connsiteY2" fmla="*/ 49065 h 3867917"/>
              <a:gd name="connsiteX3" fmla="*/ 4051305 w 6969760"/>
              <a:gd name="connsiteY3" fmla="*/ 310774 h 3867917"/>
              <a:gd name="connsiteX4" fmla="*/ 4920654 w 6969760"/>
              <a:gd name="connsiteY4" fmla="*/ 302413 h 3867917"/>
              <a:gd name="connsiteX5" fmla="*/ 6969760 w 6969760"/>
              <a:gd name="connsiteY5" fmla="*/ 129037 h 3867917"/>
              <a:gd name="connsiteX0" fmla="*/ 0 w 6969760"/>
              <a:gd name="connsiteY0" fmla="*/ 3867361 h 3867361"/>
              <a:gd name="connsiteX1" fmla="*/ 955040 w 6969760"/>
              <a:gd name="connsiteY1" fmla="*/ 416573 h 3867361"/>
              <a:gd name="connsiteX2" fmla="*/ 3338497 w 6969760"/>
              <a:gd name="connsiteY2" fmla="*/ 48509 h 3867361"/>
              <a:gd name="connsiteX3" fmla="*/ 4920654 w 6969760"/>
              <a:gd name="connsiteY3" fmla="*/ 301857 h 3867361"/>
              <a:gd name="connsiteX4" fmla="*/ 6969760 w 6969760"/>
              <a:gd name="connsiteY4" fmla="*/ 128481 h 3867361"/>
              <a:gd name="connsiteX0" fmla="*/ 0 w 6969760"/>
              <a:gd name="connsiteY0" fmla="*/ 3838143 h 3838143"/>
              <a:gd name="connsiteX1" fmla="*/ 955040 w 6969760"/>
              <a:gd name="connsiteY1" fmla="*/ 387355 h 3838143"/>
              <a:gd name="connsiteX2" fmla="*/ 3338497 w 6969760"/>
              <a:gd name="connsiteY2" fmla="*/ 69435 h 3838143"/>
              <a:gd name="connsiteX3" fmla="*/ 4920654 w 6969760"/>
              <a:gd name="connsiteY3" fmla="*/ 272639 h 3838143"/>
              <a:gd name="connsiteX4" fmla="*/ 6969760 w 6969760"/>
              <a:gd name="connsiteY4" fmla="*/ 99263 h 3838143"/>
              <a:gd name="connsiteX0" fmla="*/ 0 w 6969760"/>
              <a:gd name="connsiteY0" fmla="*/ 3959795 h 3959795"/>
              <a:gd name="connsiteX1" fmla="*/ 955040 w 6969760"/>
              <a:gd name="connsiteY1" fmla="*/ 509007 h 3959795"/>
              <a:gd name="connsiteX2" fmla="*/ 3338497 w 6969760"/>
              <a:gd name="connsiteY2" fmla="*/ 191087 h 3959795"/>
              <a:gd name="connsiteX3" fmla="*/ 4920654 w 6969760"/>
              <a:gd name="connsiteY3" fmla="*/ 394291 h 3959795"/>
              <a:gd name="connsiteX4" fmla="*/ 6969760 w 6969760"/>
              <a:gd name="connsiteY4" fmla="*/ 220915 h 3959795"/>
              <a:gd name="connsiteX0" fmla="*/ 0 w 6969760"/>
              <a:gd name="connsiteY0" fmla="*/ 3895720 h 3895720"/>
              <a:gd name="connsiteX1" fmla="*/ 955040 w 6969760"/>
              <a:gd name="connsiteY1" fmla="*/ 444932 h 3895720"/>
              <a:gd name="connsiteX2" fmla="*/ 3338497 w 6969760"/>
              <a:gd name="connsiteY2" fmla="*/ 227301 h 3895720"/>
              <a:gd name="connsiteX3" fmla="*/ 4920654 w 6969760"/>
              <a:gd name="connsiteY3" fmla="*/ 330216 h 3895720"/>
              <a:gd name="connsiteX4" fmla="*/ 6969760 w 6969760"/>
              <a:gd name="connsiteY4" fmla="*/ 156840 h 3895720"/>
              <a:gd name="connsiteX0" fmla="*/ 0 w 6969760"/>
              <a:gd name="connsiteY0" fmla="*/ 3766409 h 3766409"/>
              <a:gd name="connsiteX1" fmla="*/ 955040 w 6969760"/>
              <a:gd name="connsiteY1" fmla="*/ 315621 h 3766409"/>
              <a:gd name="connsiteX2" fmla="*/ 3616625 w 6969760"/>
              <a:gd name="connsiteY2" fmla="*/ 348711 h 3766409"/>
              <a:gd name="connsiteX3" fmla="*/ 4920654 w 6969760"/>
              <a:gd name="connsiteY3" fmla="*/ 200905 h 3766409"/>
              <a:gd name="connsiteX4" fmla="*/ 6969760 w 6969760"/>
              <a:gd name="connsiteY4" fmla="*/ 27529 h 3766409"/>
              <a:gd name="connsiteX0" fmla="*/ 0 w 6969760"/>
              <a:gd name="connsiteY0" fmla="*/ 3738881 h 3738881"/>
              <a:gd name="connsiteX1" fmla="*/ 955040 w 6969760"/>
              <a:gd name="connsiteY1" fmla="*/ 288093 h 3738881"/>
              <a:gd name="connsiteX2" fmla="*/ 3616625 w 6969760"/>
              <a:gd name="connsiteY2" fmla="*/ 321183 h 3738881"/>
              <a:gd name="connsiteX3" fmla="*/ 4920654 w 6969760"/>
              <a:gd name="connsiteY3" fmla="*/ 173376 h 3738881"/>
              <a:gd name="connsiteX4" fmla="*/ 6969760 w 6969760"/>
              <a:gd name="connsiteY4" fmla="*/ 1 h 3738881"/>
              <a:gd name="connsiteX0" fmla="*/ 0 w 6969760"/>
              <a:gd name="connsiteY0" fmla="*/ 3738879 h 3738879"/>
              <a:gd name="connsiteX1" fmla="*/ 955040 w 6969760"/>
              <a:gd name="connsiteY1" fmla="*/ 288091 h 3738879"/>
              <a:gd name="connsiteX2" fmla="*/ 3616625 w 6969760"/>
              <a:gd name="connsiteY2" fmla="*/ 321181 h 3738879"/>
              <a:gd name="connsiteX3" fmla="*/ 4920654 w 6969760"/>
              <a:gd name="connsiteY3" fmla="*/ 173374 h 3738879"/>
              <a:gd name="connsiteX4" fmla="*/ 6969760 w 6969760"/>
              <a:gd name="connsiteY4" fmla="*/ -1 h 3738879"/>
              <a:gd name="connsiteX0" fmla="*/ 0 w 6969760"/>
              <a:gd name="connsiteY0" fmla="*/ 3925322 h 3925322"/>
              <a:gd name="connsiteX1" fmla="*/ 955040 w 6969760"/>
              <a:gd name="connsiteY1" fmla="*/ 474534 h 3925322"/>
              <a:gd name="connsiteX2" fmla="*/ 3616625 w 6969760"/>
              <a:gd name="connsiteY2" fmla="*/ 507624 h 3925322"/>
              <a:gd name="connsiteX3" fmla="*/ 4949931 w 6969760"/>
              <a:gd name="connsiteY3" fmla="*/ 109096 h 3925322"/>
              <a:gd name="connsiteX4" fmla="*/ 6969760 w 6969760"/>
              <a:gd name="connsiteY4" fmla="*/ 186442 h 3925322"/>
              <a:gd name="connsiteX0" fmla="*/ 0 w 5842609"/>
              <a:gd name="connsiteY0" fmla="*/ 4842053 h 4842053"/>
              <a:gd name="connsiteX1" fmla="*/ 955040 w 5842609"/>
              <a:gd name="connsiteY1" fmla="*/ 1391265 h 4842053"/>
              <a:gd name="connsiteX2" fmla="*/ 3616625 w 5842609"/>
              <a:gd name="connsiteY2" fmla="*/ 1424355 h 4842053"/>
              <a:gd name="connsiteX3" fmla="*/ 4949931 w 5842609"/>
              <a:gd name="connsiteY3" fmla="*/ 1025827 h 4842053"/>
              <a:gd name="connsiteX4" fmla="*/ 5842609 w 5842609"/>
              <a:gd name="connsiteY4" fmla="*/ 0 h 4842053"/>
              <a:gd name="connsiteX0" fmla="*/ 0 w 5842609"/>
              <a:gd name="connsiteY0" fmla="*/ 4842053 h 4842053"/>
              <a:gd name="connsiteX1" fmla="*/ 955040 w 5842609"/>
              <a:gd name="connsiteY1" fmla="*/ 1391265 h 4842053"/>
              <a:gd name="connsiteX2" fmla="*/ 3616625 w 5842609"/>
              <a:gd name="connsiteY2" fmla="*/ 1424355 h 4842053"/>
              <a:gd name="connsiteX3" fmla="*/ 4949931 w 5842609"/>
              <a:gd name="connsiteY3" fmla="*/ 1025827 h 4842053"/>
              <a:gd name="connsiteX4" fmla="*/ 5842609 w 5842609"/>
              <a:gd name="connsiteY4" fmla="*/ 0 h 48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609" h="4842053">
                <a:moveTo>
                  <a:pt x="0" y="4842053"/>
                </a:moveTo>
                <a:cubicBezTo>
                  <a:pt x="198967" y="4342520"/>
                  <a:pt x="352269" y="1960881"/>
                  <a:pt x="955040" y="1391265"/>
                </a:cubicBezTo>
                <a:cubicBezTo>
                  <a:pt x="1557811" y="821649"/>
                  <a:pt x="2950810" y="1485261"/>
                  <a:pt x="3616625" y="1424355"/>
                </a:cubicBezTo>
                <a:cubicBezTo>
                  <a:pt x="4282440" y="1363449"/>
                  <a:pt x="4578934" y="1263219"/>
                  <a:pt x="4949931" y="1025827"/>
                </a:cubicBezTo>
                <a:cubicBezTo>
                  <a:pt x="5320928" y="788435"/>
                  <a:pt x="5693995" y="220105"/>
                  <a:pt x="5842609" y="0"/>
                </a:cubicBezTo>
              </a:path>
            </a:pathLst>
          </a:custGeom>
          <a:noFill/>
          <a:ln w="5715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 flipV="1">
            <a:off x="2139033" y="3477989"/>
            <a:ext cx="768704" cy="1887887"/>
          </a:xfrm>
          <a:custGeom>
            <a:avLst/>
            <a:gdLst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249680 w 5842000"/>
              <a:gd name="connsiteY2" fmla="*/ 2072640 h 4439920"/>
              <a:gd name="connsiteX3" fmla="*/ 1838960 w 5842000"/>
              <a:gd name="connsiteY3" fmla="*/ 91440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249680 w 5842000"/>
              <a:gd name="connsiteY2" fmla="*/ 2072640 h 4439920"/>
              <a:gd name="connsiteX3" fmla="*/ 2377440 w 5842000"/>
              <a:gd name="connsiteY3" fmla="*/ 74168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377440 w 5842000"/>
              <a:gd name="connsiteY3" fmla="*/ 74168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428240 w 5842000"/>
              <a:gd name="connsiteY3" fmla="*/ 97536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5842000"/>
              <a:gd name="connsiteY0" fmla="*/ 4439920 h 4439920"/>
              <a:gd name="connsiteX1" fmla="*/ 1066800 w 5842000"/>
              <a:gd name="connsiteY1" fmla="*/ 3373120 h 4439920"/>
              <a:gd name="connsiteX2" fmla="*/ 1351280 w 5842000"/>
              <a:gd name="connsiteY2" fmla="*/ 2113280 h 4439920"/>
              <a:gd name="connsiteX3" fmla="*/ 2479040 w 5842000"/>
              <a:gd name="connsiteY3" fmla="*/ 1056640 h 4439920"/>
              <a:gd name="connsiteX4" fmla="*/ 4632960 w 5842000"/>
              <a:gd name="connsiteY4" fmla="*/ 853440 h 4439920"/>
              <a:gd name="connsiteX5" fmla="*/ 5842000 w 5842000"/>
              <a:gd name="connsiteY5" fmla="*/ 0 h 4439920"/>
              <a:gd name="connsiteX0" fmla="*/ 0 w 4646995"/>
              <a:gd name="connsiteY0" fmla="*/ 4582160 h 4582160"/>
              <a:gd name="connsiteX1" fmla="*/ 1066800 w 4646995"/>
              <a:gd name="connsiteY1" fmla="*/ 3515360 h 4582160"/>
              <a:gd name="connsiteX2" fmla="*/ 1351280 w 4646995"/>
              <a:gd name="connsiteY2" fmla="*/ 2255520 h 4582160"/>
              <a:gd name="connsiteX3" fmla="*/ 2479040 w 4646995"/>
              <a:gd name="connsiteY3" fmla="*/ 1198880 h 4582160"/>
              <a:gd name="connsiteX4" fmla="*/ 4632960 w 4646995"/>
              <a:gd name="connsiteY4" fmla="*/ 995680 h 4582160"/>
              <a:gd name="connsiteX5" fmla="*/ 3535680 w 4646995"/>
              <a:gd name="connsiteY5" fmla="*/ 0 h 4582160"/>
              <a:gd name="connsiteX0" fmla="*/ 0 w 4657525"/>
              <a:gd name="connsiteY0" fmla="*/ 4582160 h 4582160"/>
              <a:gd name="connsiteX1" fmla="*/ 1066800 w 4657525"/>
              <a:gd name="connsiteY1" fmla="*/ 3515360 h 4582160"/>
              <a:gd name="connsiteX2" fmla="*/ 1351280 w 4657525"/>
              <a:gd name="connsiteY2" fmla="*/ 2255520 h 4582160"/>
              <a:gd name="connsiteX3" fmla="*/ 2479040 w 4657525"/>
              <a:gd name="connsiteY3" fmla="*/ 1198880 h 4582160"/>
              <a:gd name="connsiteX4" fmla="*/ 4632960 w 4657525"/>
              <a:gd name="connsiteY4" fmla="*/ 995680 h 4582160"/>
              <a:gd name="connsiteX5" fmla="*/ 3535680 w 4657525"/>
              <a:gd name="connsiteY5" fmla="*/ 0 h 4582160"/>
              <a:gd name="connsiteX0" fmla="*/ 0 w 4373541"/>
              <a:gd name="connsiteY0" fmla="*/ 4582160 h 4582160"/>
              <a:gd name="connsiteX1" fmla="*/ 1066800 w 4373541"/>
              <a:gd name="connsiteY1" fmla="*/ 3515360 h 4582160"/>
              <a:gd name="connsiteX2" fmla="*/ 1351280 w 4373541"/>
              <a:gd name="connsiteY2" fmla="*/ 2255520 h 4582160"/>
              <a:gd name="connsiteX3" fmla="*/ 2479040 w 4373541"/>
              <a:gd name="connsiteY3" fmla="*/ 1198880 h 4582160"/>
              <a:gd name="connsiteX4" fmla="*/ 4338320 w 4373541"/>
              <a:gd name="connsiteY4" fmla="*/ 1046480 h 4582160"/>
              <a:gd name="connsiteX5" fmla="*/ 3535680 w 4373541"/>
              <a:gd name="connsiteY5" fmla="*/ 0 h 4582160"/>
              <a:gd name="connsiteX0" fmla="*/ 0 w 4388150"/>
              <a:gd name="connsiteY0" fmla="*/ 4582160 h 4582160"/>
              <a:gd name="connsiteX1" fmla="*/ 1066800 w 4388150"/>
              <a:gd name="connsiteY1" fmla="*/ 3515360 h 4582160"/>
              <a:gd name="connsiteX2" fmla="*/ 1351280 w 4388150"/>
              <a:gd name="connsiteY2" fmla="*/ 2255520 h 4582160"/>
              <a:gd name="connsiteX3" fmla="*/ 2204720 w 4388150"/>
              <a:gd name="connsiteY3" fmla="*/ 1026160 h 4582160"/>
              <a:gd name="connsiteX4" fmla="*/ 4338320 w 4388150"/>
              <a:gd name="connsiteY4" fmla="*/ 1046480 h 4582160"/>
              <a:gd name="connsiteX5" fmla="*/ 3535680 w 4388150"/>
              <a:gd name="connsiteY5" fmla="*/ 0 h 4582160"/>
              <a:gd name="connsiteX0" fmla="*/ 0 w 4388150"/>
              <a:gd name="connsiteY0" fmla="*/ 4582160 h 4582160"/>
              <a:gd name="connsiteX1" fmla="*/ 1066800 w 4388150"/>
              <a:gd name="connsiteY1" fmla="*/ 3515360 h 4582160"/>
              <a:gd name="connsiteX2" fmla="*/ 1148080 w 4388150"/>
              <a:gd name="connsiteY2" fmla="*/ 2235200 h 4582160"/>
              <a:gd name="connsiteX3" fmla="*/ 2204720 w 4388150"/>
              <a:gd name="connsiteY3" fmla="*/ 1026160 h 4582160"/>
              <a:gd name="connsiteX4" fmla="*/ 4338320 w 4388150"/>
              <a:gd name="connsiteY4" fmla="*/ 1046480 h 4582160"/>
              <a:gd name="connsiteX5" fmla="*/ 3535680 w 4388150"/>
              <a:gd name="connsiteY5" fmla="*/ 0 h 4582160"/>
              <a:gd name="connsiteX0" fmla="*/ 0 w 4363413"/>
              <a:gd name="connsiteY0" fmla="*/ 4734560 h 4734560"/>
              <a:gd name="connsiteX1" fmla="*/ 1066800 w 4363413"/>
              <a:gd name="connsiteY1" fmla="*/ 3667760 h 4734560"/>
              <a:gd name="connsiteX2" fmla="*/ 1148080 w 4363413"/>
              <a:gd name="connsiteY2" fmla="*/ 2387600 h 4734560"/>
              <a:gd name="connsiteX3" fmla="*/ 2204720 w 4363413"/>
              <a:gd name="connsiteY3" fmla="*/ 1178560 h 4734560"/>
              <a:gd name="connsiteX4" fmla="*/ 4338320 w 4363413"/>
              <a:gd name="connsiteY4" fmla="*/ 1198880 h 4734560"/>
              <a:gd name="connsiteX5" fmla="*/ 3261360 w 4363413"/>
              <a:gd name="connsiteY5" fmla="*/ 0 h 4734560"/>
              <a:gd name="connsiteX0" fmla="*/ 0 w 4206035"/>
              <a:gd name="connsiteY0" fmla="*/ 4734560 h 4734560"/>
              <a:gd name="connsiteX1" fmla="*/ 1066800 w 4206035"/>
              <a:gd name="connsiteY1" fmla="*/ 3667760 h 4734560"/>
              <a:gd name="connsiteX2" fmla="*/ 1148080 w 4206035"/>
              <a:gd name="connsiteY2" fmla="*/ 2387600 h 4734560"/>
              <a:gd name="connsiteX3" fmla="*/ 2204720 w 4206035"/>
              <a:gd name="connsiteY3" fmla="*/ 1178560 h 4734560"/>
              <a:gd name="connsiteX4" fmla="*/ 4175760 w 4206035"/>
              <a:gd name="connsiteY4" fmla="*/ 1300480 h 4734560"/>
              <a:gd name="connsiteX5" fmla="*/ 3261360 w 4206035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148080 w 4032134"/>
              <a:gd name="connsiteY2" fmla="*/ 238760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209040 w 4032134"/>
              <a:gd name="connsiteY2" fmla="*/ 244856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32134"/>
              <a:gd name="connsiteY0" fmla="*/ 4734560 h 4734560"/>
              <a:gd name="connsiteX1" fmla="*/ 1066800 w 4032134"/>
              <a:gd name="connsiteY1" fmla="*/ 3667760 h 4734560"/>
              <a:gd name="connsiteX2" fmla="*/ 1544320 w 4032134"/>
              <a:gd name="connsiteY2" fmla="*/ 2448560 h 4734560"/>
              <a:gd name="connsiteX3" fmla="*/ 2204720 w 4032134"/>
              <a:gd name="connsiteY3" fmla="*/ 1178560 h 4734560"/>
              <a:gd name="connsiteX4" fmla="*/ 3992880 w 4032134"/>
              <a:gd name="connsiteY4" fmla="*/ 1188720 h 4734560"/>
              <a:gd name="connsiteX5" fmla="*/ 3261360 w 4032134"/>
              <a:gd name="connsiteY5" fmla="*/ 0 h 4734560"/>
              <a:gd name="connsiteX0" fmla="*/ 0 w 4013895"/>
              <a:gd name="connsiteY0" fmla="*/ 4734560 h 4734560"/>
              <a:gd name="connsiteX1" fmla="*/ 1066800 w 4013895"/>
              <a:gd name="connsiteY1" fmla="*/ 3667760 h 4734560"/>
              <a:gd name="connsiteX2" fmla="*/ 1544320 w 4013895"/>
              <a:gd name="connsiteY2" fmla="*/ 2448560 h 4734560"/>
              <a:gd name="connsiteX3" fmla="*/ 2560320 w 4013895"/>
              <a:gd name="connsiteY3" fmla="*/ 1513840 h 4734560"/>
              <a:gd name="connsiteX4" fmla="*/ 3992880 w 4013895"/>
              <a:gd name="connsiteY4" fmla="*/ 1188720 h 4734560"/>
              <a:gd name="connsiteX5" fmla="*/ 3261360 w 4013895"/>
              <a:gd name="connsiteY5" fmla="*/ 0 h 4734560"/>
              <a:gd name="connsiteX0" fmla="*/ 0 w 4013895"/>
              <a:gd name="connsiteY0" fmla="*/ 4734560 h 4734560"/>
              <a:gd name="connsiteX1" fmla="*/ 1066800 w 4013895"/>
              <a:gd name="connsiteY1" fmla="*/ 3667760 h 4734560"/>
              <a:gd name="connsiteX2" fmla="*/ 1544320 w 4013895"/>
              <a:gd name="connsiteY2" fmla="*/ 2448560 h 4734560"/>
              <a:gd name="connsiteX3" fmla="*/ 2560320 w 4013895"/>
              <a:gd name="connsiteY3" fmla="*/ 1584960 h 4734560"/>
              <a:gd name="connsiteX4" fmla="*/ 3992880 w 4013895"/>
              <a:gd name="connsiteY4" fmla="*/ 1188720 h 4734560"/>
              <a:gd name="connsiteX5" fmla="*/ 3261360 w 4013895"/>
              <a:gd name="connsiteY5" fmla="*/ 0 h 4734560"/>
              <a:gd name="connsiteX0" fmla="*/ 0 w 3787696"/>
              <a:gd name="connsiteY0" fmla="*/ 4734560 h 4734560"/>
              <a:gd name="connsiteX1" fmla="*/ 1066800 w 3787696"/>
              <a:gd name="connsiteY1" fmla="*/ 3667760 h 4734560"/>
              <a:gd name="connsiteX2" fmla="*/ 1544320 w 3787696"/>
              <a:gd name="connsiteY2" fmla="*/ 2448560 h 4734560"/>
              <a:gd name="connsiteX3" fmla="*/ 2560320 w 3787696"/>
              <a:gd name="connsiteY3" fmla="*/ 1584960 h 4734560"/>
              <a:gd name="connsiteX4" fmla="*/ 3749040 w 3787696"/>
              <a:gd name="connsiteY4" fmla="*/ 1158240 h 4734560"/>
              <a:gd name="connsiteX5" fmla="*/ 3261360 w 3787696"/>
              <a:gd name="connsiteY5" fmla="*/ 0 h 4734560"/>
              <a:gd name="connsiteX0" fmla="*/ 0 w 3750349"/>
              <a:gd name="connsiteY0" fmla="*/ 4632960 h 4632960"/>
              <a:gd name="connsiteX1" fmla="*/ 1066800 w 3750349"/>
              <a:gd name="connsiteY1" fmla="*/ 3566160 h 4632960"/>
              <a:gd name="connsiteX2" fmla="*/ 1544320 w 3750349"/>
              <a:gd name="connsiteY2" fmla="*/ 2346960 h 4632960"/>
              <a:gd name="connsiteX3" fmla="*/ 2560320 w 3750349"/>
              <a:gd name="connsiteY3" fmla="*/ 1483360 h 4632960"/>
              <a:gd name="connsiteX4" fmla="*/ 3749040 w 3750349"/>
              <a:gd name="connsiteY4" fmla="*/ 1056640 h 4632960"/>
              <a:gd name="connsiteX5" fmla="*/ 2753360 w 3750349"/>
              <a:gd name="connsiteY5" fmla="*/ 0 h 4632960"/>
              <a:gd name="connsiteX0" fmla="*/ 0 w 3557930"/>
              <a:gd name="connsiteY0" fmla="*/ 4632960 h 4632960"/>
              <a:gd name="connsiteX1" fmla="*/ 1066800 w 3557930"/>
              <a:gd name="connsiteY1" fmla="*/ 3566160 h 4632960"/>
              <a:gd name="connsiteX2" fmla="*/ 1544320 w 3557930"/>
              <a:gd name="connsiteY2" fmla="*/ 2346960 h 4632960"/>
              <a:gd name="connsiteX3" fmla="*/ 2560320 w 3557930"/>
              <a:gd name="connsiteY3" fmla="*/ 1483360 h 4632960"/>
              <a:gd name="connsiteX4" fmla="*/ 3556000 w 3557930"/>
              <a:gd name="connsiteY4" fmla="*/ 944880 h 4632960"/>
              <a:gd name="connsiteX5" fmla="*/ 2753360 w 3557930"/>
              <a:gd name="connsiteY5" fmla="*/ 0 h 4632960"/>
              <a:gd name="connsiteX0" fmla="*/ 0 w 3556814"/>
              <a:gd name="connsiteY0" fmla="*/ 4632960 h 4632960"/>
              <a:gd name="connsiteX1" fmla="*/ 1066800 w 3556814"/>
              <a:gd name="connsiteY1" fmla="*/ 3566160 h 4632960"/>
              <a:gd name="connsiteX2" fmla="*/ 1544320 w 3556814"/>
              <a:gd name="connsiteY2" fmla="*/ 2346960 h 4632960"/>
              <a:gd name="connsiteX3" fmla="*/ 2631440 w 3556814"/>
              <a:gd name="connsiteY3" fmla="*/ 1534160 h 4632960"/>
              <a:gd name="connsiteX4" fmla="*/ 3556000 w 3556814"/>
              <a:gd name="connsiteY4" fmla="*/ 944880 h 4632960"/>
              <a:gd name="connsiteX5" fmla="*/ 2753360 w 3556814"/>
              <a:gd name="connsiteY5" fmla="*/ 0 h 4632960"/>
              <a:gd name="connsiteX0" fmla="*/ 0 w 3496007"/>
              <a:gd name="connsiteY0" fmla="*/ 4632960 h 4632960"/>
              <a:gd name="connsiteX1" fmla="*/ 1066800 w 3496007"/>
              <a:gd name="connsiteY1" fmla="*/ 3566160 h 4632960"/>
              <a:gd name="connsiteX2" fmla="*/ 1544320 w 3496007"/>
              <a:gd name="connsiteY2" fmla="*/ 2346960 h 4632960"/>
              <a:gd name="connsiteX3" fmla="*/ 2631440 w 3496007"/>
              <a:gd name="connsiteY3" fmla="*/ 1534160 h 4632960"/>
              <a:gd name="connsiteX4" fmla="*/ 3495040 w 3496007"/>
              <a:gd name="connsiteY4" fmla="*/ 944880 h 4632960"/>
              <a:gd name="connsiteX5" fmla="*/ 2753360 w 3496007"/>
              <a:gd name="connsiteY5" fmla="*/ 0 h 4632960"/>
              <a:gd name="connsiteX0" fmla="*/ 0 w 3495045"/>
              <a:gd name="connsiteY0" fmla="*/ 4592320 h 4592320"/>
              <a:gd name="connsiteX1" fmla="*/ 1066800 w 3495045"/>
              <a:gd name="connsiteY1" fmla="*/ 3525520 h 4592320"/>
              <a:gd name="connsiteX2" fmla="*/ 1544320 w 3495045"/>
              <a:gd name="connsiteY2" fmla="*/ 2306320 h 4592320"/>
              <a:gd name="connsiteX3" fmla="*/ 2631440 w 3495045"/>
              <a:gd name="connsiteY3" fmla="*/ 1493520 h 4592320"/>
              <a:gd name="connsiteX4" fmla="*/ 3495040 w 3495045"/>
              <a:gd name="connsiteY4" fmla="*/ 904240 h 4592320"/>
              <a:gd name="connsiteX5" fmla="*/ 2641600 w 3495045"/>
              <a:gd name="connsiteY5" fmla="*/ 0 h 4592320"/>
              <a:gd name="connsiteX0" fmla="*/ 0 w 3403607"/>
              <a:gd name="connsiteY0" fmla="*/ 4592320 h 4592320"/>
              <a:gd name="connsiteX1" fmla="*/ 1066800 w 3403607"/>
              <a:gd name="connsiteY1" fmla="*/ 3525520 h 4592320"/>
              <a:gd name="connsiteX2" fmla="*/ 1544320 w 3403607"/>
              <a:gd name="connsiteY2" fmla="*/ 2306320 h 4592320"/>
              <a:gd name="connsiteX3" fmla="*/ 2631440 w 3403607"/>
              <a:gd name="connsiteY3" fmla="*/ 1493520 h 4592320"/>
              <a:gd name="connsiteX4" fmla="*/ 3403600 w 3403607"/>
              <a:gd name="connsiteY4" fmla="*/ 1056640 h 4592320"/>
              <a:gd name="connsiteX5" fmla="*/ 2641600 w 3403607"/>
              <a:gd name="connsiteY5" fmla="*/ 0 h 4592320"/>
              <a:gd name="connsiteX0" fmla="*/ 0 w 3403769"/>
              <a:gd name="connsiteY0" fmla="*/ 4592320 h 4592320"/>
              <a:gd name="connsiteX1" fmla="*/ 1066800 w 3403769"/>
              <a:gd name="connsiteY1" fmla="*/ 3525520 h 4592320"/>
              <a:gd name="connsiteX2" fmla="*/ 1544320 w 3403769"/>
              <a:gd name="connsiteY2" fmla="*/ 2306320 h 4592320"/>
              <a:gd name="connsiteX3" fmla="*/ 2590800 w 3403769"/>
              <a:gd name="connsiteY3" fmla="*/ 1341120 h 4592320"/>
              <a:gd name="connsiteX4" fmla="*/ 3403600 w 3403769"/>
              <a:gd name="connsiteY4" fmla="*/ 1056640 h 4592320"/>
              <a:gd name="connsiteX5" fmla="*/ 2641600 w 3403769"/>
              <a:gd name="connsiteY5" fmla="*/ 0 h 4592320"/>
              <a:gd name="connsiteX0" fmla="*/ 0 w 3403769"/>
              <a:gd name="connsiteY0" fmla="*/ 4592320 h 4592320"/>
              <a:gd name="connsiteX1" fmla="*/ 1066800 w 3403769"/>
              <a:gd name="connsiteY1" fmla="*/ 3525520 h 4592320"/>
              <a:gd name="connsiteX2" fmla="*/ 1615440 w 3403769"/>
              <a:gd name="connsiteY2" fmla="*/ 2326640 h 4592320"/>
              <a:gd name="connsiteX3" fmla="*/ 2590800 w 3403769"/>
              <a:gd name="connsiteY3" fmla="*/ 1341120 h 4592320"/>
              <a:gd name="connsiteX4" fmla="*/ 3403600 w 3403769"/>
              <a:gd name="connsiteY4" fmla="*/ 1056640 h 4592320"/>
              <a:gd name="connsiteX5" fmla="*/ 2641600 w 3403769"/>
              <a:gd name="connsiteY5" fmla="*/ 0 h 4592320"/>
              <a:gd name="connsiteX0" fmla="*/ 0 w 3383460"/>
              <a:gd name="connsiteY0" fmla="*/ 4592320 h 4592320"/>
              <a:gd name="connsiteX1" fmla="*/ 1066800 w 3383460"/>
              <a:gd name="connsiteY1" fmla="*/ 3525520 h 4592320"/>
              <a:gd name="connsiteX2" fmla="*/ 1615440 w 3383460"/>
              <a:gd name="connsiteY2" fmla="*/ 2326640 h 4592320"/>
              <a:gd name="connsiteX3" fmla="*/ 2590800 w 3383460"/>
              <a:gd name="connsiteY3" fmla="*/ 1341120 h 4592320"/>
              <a:gd name="connsiteX4" fmla="*/ 3383280 w 3383460"/>
              <a:gd name="connsiteY4" fmla="*/ 965200 h 4592320"/>
              <a:gd name="connsiteX5" fmla="*/ 2641600 w 3383460"/>
              <a:gd name="connsiteY5" fmla="*/ 0 h 4592320"/>
              <a:gd name="connsiteX0" fmla="*/ 0 w 3404834"/>
              <a:gd name="connsiteY0" fmla="*/ 4592320 h 4592320"/>
              <a:gd name="connsiteX1" fmla="*/ 1066800 w 3404834"/>
              <a:gd name="connsiteY1" fmla="*/ 3525520 h 4592320"/>
              <a:gd name="connsiteX2" fmla="*/ 1615440 w 3404834"/>
              <a:gd name="connsiteY2" fmla="*/ 2326640 h 4592320"/>
              <a:gd name="connsiteX3" fmla="*/ 2590800 w 3404834"/>
              <a:gd name="connsiteY3" fmla="*/ 1341120 h 4592320"/>
              <a:gd name="connsiteX4" fmla="*/ 3383280 w 3404834"/>
              <a:gd name="connsiteY4" fmla="*/ 965200 h 4592320"/>
              <a:gd name="connsiteX5" fmla="*/ 2641600 w 3404834"/>
              <a:gd name="connsiteY5" fmla="*/ 0 h 4592320"/>
              <a:gd name="connsiteX0" fmla="*/ 0 w 3384934"/>
              <a:gd name="connsiteY0" fmla="*/ 4592320 h 4592320"/>
              <a:gd name="connsiteX1" fmla="*/ 1066800 w 3384934"/>
              <a:gd name="connsiteY1" fmla="*/ 3525520 h 4592320"/>
              <a:gd name="connsiteX2" fmla="*/ 1615440 w 3384934"/>
              <a:gd name="connsiteY2" fmla="*/ 2326640 h 4592320"/>
              <a:gd name="connsiteX3" fmla="*/ 2479040 w 3384934"/>
              <a:gd name="connsiteY3" fmla="*/ 1483360 h 4592320"/>
              <a:gd name="connsiteX4" fmla="*/ 3383280 w 3384934"/>
              <a:gd name="connsiteY4" fmla="*/ 965200 h 4592320"/>
              <a:gd name="connsiteX5" fmla="*/ 2641600 w 3384934"/>
              <a:gd name="connsiteY5" fmla="*/ 0 h 4592320"/>
              <a:gd name="connsiteX0" fmla="*/ 0 w 3294097"/>
              <a:gd name="connsiteY0" fmla="*/ 4592320 h 4592320"/>
              <a:gd name="connsiteX1" fmla="*/ 1066800 w 3294097"/>
              <a:gd name="connsiteY1" fmla="*/ 3525520 h 4592320"/>
              <a:gd name="connsiteX2" fmla="*/ 1615440 w 3294097"/>
              <a:gd name="connsiteY2" fmla="*/ 2326640 h 4592320"/>
              <a:gd name="connsiteX3" fmla="*/ 2479040 w 3294097"/>
              <a:gd name="connsiteY3" fmla="*/ 1483360 h 4592320"/>
              <a:gd name="connsiteX4" fmla="*/ 3291840 w 3294097"/>
              <a:gd name="connsiteY4" fmla="*/ 812800 h 4592320"/>
              <a:gd name="connsiteX5" fmla="*/ 2641600 w 3294097"/>
              <a:gd name="connsiteY5" fmla="*/ 0 h 4592320"/>
              <a:gd name="connsiteX0" fmla="*/ 0 w 3311041"/>
              <a:gd name="connsiteY0" fmla="*/ 4592320 h 4592320"/>
              <a:gd name="connsiteX1" fmla="*/ 1066800 w 3311041"/>
              <a:gd name="connsiteY1" fmla="*/ 3525520 h 4592320"/>
              <a:gd name="connsiteX2" fmla="*/ 1615440 w 3311041"/>
              <a:gd name="connsiteY2" fmla="*/ 2326640 h 4592320"/>
              <a:gd name="connsiteX3" fmla="*/ 2479040 w 3311041"/>
              <a:gd name="connsiteY3" fmla="*/ 1483360 h 4592320"/>
              <a:gd name="connsiteX4" fmla="*/ 3291840 w 3311041"/>
              <a:gd name="connsiteY4" fmla="*/ 812800 h 4592320"/>
              <a:gd name="connsiteX5" fmla="*/ 2641600 w 3311041"/>
              <a:gd name="connsiteY5" fmla="*/ 0 h 4592320"/>
              <a:gd name="connsiteX0" fmla="*/ 0 w 3311041"/>
              <a:gd name="connsiteY0" fmla="*/ 4592320 h 4592320"/>
              <a:gd name="connsiteX1" fmla="*/ 1066800 w 3311041"/>
              <a:gd name="connsiteY1" fmla="*/ 3525520 h 4592320"/>
              <a:gd name="connsiteX2" fmla="*/ 1878929 w 3311041"/>
              <a:gd name="connsiteY2" fmla="*/ 2644221 h 4592320"/>
              <a:gd name="connsiteX3" fmla="*/ 2479040 w 3311041"/>
              <a:gd name="connsiteY3" fmla="*/ 1483360 h 4592320"/>
              <a:gd name="connsiteX4" fmla="*/ 3291840 w 3311041"/>
              <a:gd name="connsiteY4" fmla="*/ 812800 h 4592320"/>
              <a:gd name="connsiteX5" fmla="*/ 2641600 w 3311041"/>
              <a:gd name="connsiteY5" fmla="*/ 0 h 4592320"/>
              <a:gd name="connsiteX0" fmla="*/ 0 w 2753577"/>
              <a:gd name="connsiteY0" fmla="*/ 4592320 h 4592320"/>
              <a:gd name="connsiteX1" fmla="*/ 1066800 w 2753577"/>
              <a:gd name="connsiteY1" fmla="*/ 3525520 h 4592320"/>
              <a:gd name="connsiteX2" fmla="*/ 1878929 w 2753577"/>
              <a:gd name="connsiteY2" fmla="*/ 2644221 h 4592320"/>
              <a:gd name="connsiteX3" fmla="*/ 2479040 w 2753577"/>
              <a:gd name="connsiteY3" fmla="*/ 1483360 h 4592320"/>
              <a:gd name="connsiteX4" fmla="*/ 1901199 w 2753577"/>
              <a:gd name="connsiteY4" fmla="*/ 745941 h 4592320"/>
              <a:gd name="connsiteX5" fmla="*/ 2641600 w 2753577"/>
              <a:gd name="connsiteY5" fmla="*/ 0 h 4592320"/>
              <a:gd name="connsiteX0" fmla="*/ 0 w 2479080"/>
              <a:gd name="connsiteY0" fmla="*/ 3890301 h 3890301"/>
              <a:gd name="connsiteX1" fmla="*/ 1066800 w 2479080"/>
              <a:gd name="connsiteY1" fmla="*/ 2823501 h 3890301"/>
              <a:gd name="connsiteX2" fmla="*/ 1878929 w 2479080"/>
              <a:gd name="connsiteY2" fmla="*/ 1942202 h 3890301"/>
              <a:gd name="connsiteX3" fmla="*/ 2479040 w 2479080"/>
              <a:gd name="connsiteY3" fmla="*/ 781341 h 3890301"/>
              <a:gd name="connsiteX4" fmla="*/ 1901199 w 2479080"/>
              <a:gd name="connsiteY4" fmla="*/ 43922 h 3890301"/>
              <a:gd name="connsiteX5" fmla="*/ 519044 w 2479080"/>
              <a:gd name="connsiteY5" fmla="*/ 0 h 3890301"/>
              <a:gd name="connsiteX0" fmla="*/ 0 w 2479043"/>
              <a:gd name="connsiteY0" fmla="*/ 3890301 h 3890301"/>
              <a:gd name="connsiteX1" fmla="*/ 1066800 w 2479043"/>
              <a:gd name="connsiteY1" fmla="*/ 2823501 h 3890301"/>
              <a:gd name="connsiteX2" fmla="*/ 1878929 w 2479043"/>
              <a:gd name="connsiteY2" fmla="*/ 1942202 h 3890301"/>
              <a:gd name="connsiteX3" fmla="*/ 2479040 w 2479043"/>
              <a:gd name="connsiteY3" fmla="*/ 781341 h 3890301"/>
              <a:gd name="connsiteX4" fmla="*/ 1871923 w 2479043"/>
              <a:gd name="connsiteY4" fmla="*/ 194355 h 3890301"/>
              <a:gd name="connsiteX5" fmla="*/ 519044 w 2479043"/>
              <a:gd name="connsiteY5" fmla="*/ 0 h 3890301"/>
              <a:gd name="connsiteX0" fmla="*/ 0 w 2332661"/>
              <a:gd name="connsiteY0" fmla="*/ 3890301 h 3890301"/>
              <a:gd name="connsiteX1" fmla="*/ 1066800 w 2332661"/>
              <a:gd name="connsiteY1" fmla="*/ 2823501 h 3890301"/>
              <a:gd name="connsiteX2" fmla="*/ 1878929 w 2332661"/>
              <a:gd name="connsiteY2" fmla="*/ 1942202 h 3890301"/>
              <a:gd name="connsiteX3" fmla="*/ 2332657 w 2332661"/>
              <a:gd name="connsiteY3" fmla="*/ 798056 h 3890301"/>
              <a:gd name="connsiteX4" fmla="*/ 1871923 w 2332661"/>
              <a:gd name="connsiteY4" fmla="*/ 194355 h 3890301"/>
              <a:gd name="connsiteX5" fmla="*/ 519044 w 2332661"/>
              <a:gd name="connsiteY5" fmla="*/ 0 h 3890301"/>
              <a:gd name="connsiteX0" fmla="*/ 110404 w 2443065"/>
              <a:gd name="connsiteY0" fmla="*/ 3697562 h 3697562"/>
              <a:gd name="connsiteX1" fmla="*/ 1177204 w 2443065"/>
              <a:gd name="connsiteY1" fmla="*/ 2630762 h 3697562"/>
              <a:gd name="connsiteX2" fmla="*/ 1989333 w 2443065"/>
              <a:gd name="connsiteY2" fmla="*/ 1749463 h 3697562"/>
              <a:gd name="connsiteX3" fmla="*/ 2443061 w 2443065"/>
              <a:gd name="connsiteY3" fmla="*/ 605317 h 3697562"/>
              <a:gd name="connsiteX4" fmla="*/ 1982327 w 2443065"/>
              <a:gd name="connsiteY4" fmla="*/ 1616 h 3697562"/>
              <a:gd name="connsiteX5" fmla="*/ 0 w 2443065"/>
              <a:gd name="connsiteY5" fmla="*/ 392277 h 3697562"/>
              <a:gd name="connsiteX0" fmla="*/ 110404 w 2443065"/>
              <a:gd name="connsiteY0" fmla="*/ 3700801 h 3700801"/>
              <a:gd name="connsiteX1" fmla="*/ 1177204 w 2443065"/>
              <a:gd name="connsiteY1" fmla="*/ 2634001 h 3700801"/>
              <a:gd name="connsiteX2" fmla="*/ 1989333 w 2443065"/>
              <a:gd name="connsiteY2" fmla="*/ 1752702 h 3700801"/>
              <a:gd name="connsiteX3" fmla="*/ 2443061 w 2443065"/>
              <a:gd name="connsiteY3" fmla="*/ 608556 h 3700801"/>
              <a:gd name="connsiteX4" fmla="*/ 1982327 w 2443065"/>
              <a:gd name="connsiteY4" fmla="*/ 4855 h 3700801"/>
              <a:gd name="connsiteX5" fmla="*/ 0 w 2443065"/>
              <a:gd name="connsiteY5" fmla="*/ 395516 h 3700801"/>
              <a:gd name="connsiteX0" fmla="*/ 271426 w 2604087"/>
              <a:gd name="connsiteY0" fmla="*/ 3697943 h 3697943"/>
              <a:gd name="connsiteX1" fmla="*/ 1338226 w 2604087"/>
              <a:gd name="connsiteY1" fmla="*/ 2631143 h 3697943"/>
              <a:gd name="connsiteX2" fmla="*/ 2150355 w 2604087"/>
              <a:gd name="connsiteY2" fmla="*/ 1749844 h 3697943"/>
              <a:gd name="connsiteX3" fmla="*/ 2604083 w 2604087"/>
              <a:gd name="connsiteY3" fmla="*/ 605698 h 3697943"/>
              <a:gd name="connsiteX4" fmla="*/ 2143349 w 2604087"/>
              <a:gd name="connsiteY4" fmla="*/ 1997 h 3697943"/>
              <a:gd name="connsiteX5" fmla="*/ 0 w 2604087"/>
              <a:gd name="connsiteY5" fmla="*/ 793812 h 3697943"/>
              <a:gd name="connsiteX0" fmla="*/ 271426 w 2604087"/>
              <a:gd name="connsiteY0" fmla="*/ 3697943 h 3697943"/>
              <a:gd name="connsiteX1" fmla="*/ 1338226 w 2604087"/>
              <a:gd name="connsiteY1" fmla="*/ 2631143 h 3697943"/>
              <a:gd name="connsiteX2" fmla="*/ 2150355 w 2604087"/>
              <a:gd name="connsiteY2" fmla="*/ 1749844 h 3697943"/>
              <a:gd name="connsiteX3" fmla="*/ 2604083 w 2604087"/>
              <a:gd name="connsiteY3" fmla="*/ 605698 h 3697943"/>
              <a:gd name="connsiteX4" fmla="*/ 2143349 w 2604087"/>
              <a:gd name="connsiteY4" fmla="*/ 1997 h 3697943"/>
              <a:gd name="connsiteX5" fmla="*/ 0 w 2604087"/>
              <a:gd name="connsiteY5" fmla="*/ 793812 h 3697943"/>
              <a:gd name="connsiteX0" fmla="*/ 271426 w 2700956"/>
              <a:gd name="connsiteY0" fmla="*/ 3697943 h 3697943"/>
              <a:gd name="connsiteX1" fmla="*/ 1338226 w 2700956"/>
              <a:gd name="connsiteY1" fmla="*/ 2631143 h 3697943"/>
              <a:gd name="connsiteX2" fmla="*/ 2150355 w 2700956"/>
              <a:gd name="connsiteY2" fmla="*/ 1749844 h 3697943"/>
              <a:gd name="connsiteX3" fmla="*/ 2604083 w 2700956"/>
              <a:gd name="connsiteY3" fmla="*/ 605698 h 3697943"/>
              <a:gd name="connsiteX4" fmla="*/ 2143349 w 2700956"/>
              <a:gd name="connsiteY4" fmla="*/ 1997 h 3697943"/>
              <a:gd name="connsiteX5" fmla="*/ 0 w 2700956"/>
              <a:gd name="connsiteY5" fmla="*/ 793812 h 3697943"/>
              <a:gd name="connsiteX0" fmla="*/ 271426 w 2619578"/>
              <a:gd name="connsiteY0" fmla="*/ 3631436 h 3631436"/>
              <a:gd name="connsiteX1" fmla="*/ 1338226 w 2619578"/>
              <a:gd name="connsiteY1" fmla="*/ 2564636 h 3631436"/>
              <a:gd name="connsiteX2" fmla="*/ 2150355 w 2619578"/>
              <a:gd name="connsiteY2" fmla="*/ 1683337 h 3631436"/>
              <a:gd name="connsiteX3" fmla="*/ 2604083 w 2619578"/>
              <a:gd name="connsiteY3" fmla="*/ 539191 h 3631436"/>
              <a:gd name="connsiteX4" fmla="*/ 1601732 w 2619578"/>
              <a:gd name="connsiteY4" fmla="*/ 2349 h 3631436"/>
              <a:gd name="connsiteX5" fmla="*/ 0 w 2619578"/>
              <a:gd name="connsiteY5" fmla="*/ 727305 h 363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9578" h="3631436">
                <a:moveTo>
                  <a:pt x="271426" y="3631436"/>
                </a:moveTo>
                <a:cubicBezTo>
                  <a:pt x="700686" y="3295309"/>
                  <a:pt x="1025071" y="2889319"/>
                  <a:pt x="1338226" y="2564636"/>
                </a:cubicBezTo>
                <a:cubicBezTo>
                  <a:pt x="1651381" y="2239953"/>
                  <a:pt x="1939379" y="2020911"/>
                  <a:pt x="2150355" y="1683337"/>
                </a:cubicBezTo>
                <a:cubicBezTo>
                  <a:pt x="2361331" y="1345763"/>
                  <a:pt x="2695520" y="819356"/>
                  <a:pt x="2604083" y="539191"/>
                </a:cubicBezTo>
                <a:cubicBezTo>
                  <a:pt x="2512646" y="259026"/>
                  <a:pt x="2474895" y="-29003"/>
                  <a:pt x="1601732" y="2349"/>
                </a:cubicBezTo>
                <a:cubicBezTo>
                  <a:pt x="728569" y="33701"/>
                  <a:pt x="328841" y="296165"/>
                  <a:pt x="0" y="727305"/>
                </a:cubicBezTo>
              </a:path>
            </a:pathLst>
          </a:custGeom>
          <a:noFill/>
          <a:ln w="57150">
            <a:solidFill>
              <a:srgbClr val="013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 rot="5400000" flipV="1">
            <a:off x="1370186" y="3695259"/>
            <a:ext cx="1795793" cy="2487451"/>
          </a:xfrm>
          <a:custGeom>
            <a:avLst/>
            <a:gdLst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995680 w 5781040"/>
              <a:gd name="connsiteY2" fmla="*/ 203200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036320 w 5781040"/>
              <a:gd name="connsiteY2" fmla="*/ 180848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49680 w 5781040"/>
              <a:gd name="connsiteY2" fmla="*/ 1838960 h 4165600"/>
              <a:gd name="connsiteX3" fmla="*/ 1991360 w 5781040"/>
              <a:gd name="connsiteY3" fmla="*/ 49784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49680 w 5781040"/>
              <a:gd name="connsiteY2" fmla="*/ 183896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3952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23952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016000 w 5781040"/>
              <a:gd name="connsiteY1" fmla="*/ 3017520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975360 w 5781040"/>
              <a:gd name="connsiteY1" fmla="*/ 3007360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872892 w 5781040"/>
              <a:gd name="connsiteY1" fmla="*/ 2940502 h 4165600"/>
              <a:gd name="connsiteX2" fmla="*/ 1320800 w 5781040"/>
              <a:gd name="connsiteY2" fmla="*/ 1706880 h 4165600"/>
              <a:gd name="connsiteX3" fmla="*/ 2164080 w 5781040"/>
              <a:gd name="connsiteY3" fmla="*/ 629920 h 4165600"/>
              <a:gd name="connsiteX4" fmla="*/ 3698240 w 5781040"/>
              <a:gd name="connsiteY4" fmla="*/ 386080 h 4165600"/>
              <a:gd name="connsiteX5" fmla="*/ 4765040 w 5781040"/>
              <a:gd name="connsiteY5" fmla="*/ 853440 h 4165600"/>
              <a:gd name="connsiteX6" fmla="*/ 5781040 w 5781040"/>
              <a:gd name="connsiteY6" fmla="*/ 0 h 4165600"/>
              <a:gd name="connsiteX0" fmla="*/ 0 w 5781040"/>
              <a:gd name="connsiteY0" fmla="*/ 4165600 h 4165600"/>
              <a:gd name="connsiteX1" fmla="*/ 1320800 w 5781040"/>
              <a:gd name="connsiteY1" fmla="*/ 1706880 h 4165600"/>
              <a:gd name="connsiteX2" fmla="*/ 2164080 w 5781040"/>
              <a:gd name="connsiteY2" fmla="*/ 629920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164080 w 5781040"/>
              <a:gd name="connsiteY2" fmla="*/ 629920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386080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83602 w 5781040"/>
              <a:gd name="connsiteY3" fmla="*/ 1154957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1322105 h 4165600"/>
              <a:gd name="connsiteX4" fmla="*/ 4765040 w 5781040"/>
              <a:gd name="connsiteY4" fmla="*/ 853440 h 4165600"/>
              <a:gd name="connsiteX5" fmla="*/ 5781040 w 5781040"/>
              <a:gd name="connsiteY5" fmla="*/ 0 h 4165600"/>
              <a:gd name="connsiteX0" fmla="*/ 0 w 5781040"/>
              <a:gd name="connsiteY0" fmla="*/ 4165600 h 4165600"/>
              <a:gd name="connsiteX1" fmla="*/ 1086587 w 5781040"/>
              <a:gd name="connsiteY1" fmla="*/ 1372585 h 4165600"/>
              <a:gd name="connsiteX2" fmla="*/ 2207995 w 5781040"/>
              <a:gd name="connsiteY2" fmla="*/ 880642 h 4165600"/>
              <a:gd name="connsiteX3" fmla="*/ 3698240 w 5781040"/>
              <a:gd name="connsiteY3" fmla="*/ 1322105 h 4165600"/>
              <a:gd name="connsiteX4" fmla="*/ 4706486 w 5781040"/>
              <a:gd name="connsiteY4" fmla="*/ 502431 h 4165600"/>
              <a:gd name="connsiteX5" fmla="*/ 5781040 w 5781040"/>
              <a:gd name="connsiteY5" fmla="*/ 0 h 4165600"/>
              <a:gd name="connsiteX0" fmla="*/ 0 w 5005209"/>
              <a:gd name="connsiteY0" fmla="*/ 4817475 h 4817475"/>
              <a:gd name="connsiteX1" fmla="*/ 1086587 w 5005209"/>
              <a:gd name="connsiteY1" fmla="*/ 2024460 h 4817475"/>
              <a:gd name="connsiteX2" fmla="*/ 2207995 w 5005209"/>
              <a:gd name="connsiteY2" fmla="*/ 1532517 h 4817475"/>
              <a:gd name="connsiteX3" fmla="*/ 3698240 w 5005209"/>
              <a:gd name="connsiteY3" fmla="*/ 1973980 h 4817475"/>
              <a:gd name="connsiteX4" fmla="*/ 4706486 w 5005209"/>
              <a:gd name="connsiteY4" fmla="*/ 1154306 h 4817475"/>
              <a:gd name="connsiteX5" fmla="*/ 5005209 w 5005209"/>
              <a:gd name="connsiteY5" fmla="*/ 0 h 4817475"/>
              <a:gd name="connsiteX0" fmla="*/ 0 w 5014640"/>
              <a:gd name="connsiteY0" fmla="*/ 4817475 h 4817475"/>
              <a:gd name="connsiteX1" fmla="*/ 1086587 w 5014640"/>
              <a:gd name="connsiteY1" fmla="*/ 2024460 h 4817475"/>
              <a:gd name="connsiteX2" fmla="*/ 2207995 w 5014640"/>
              <a:gd name="connsiteY2" fmla="*/ 1532517 h 4817475"/>
              <a:gd name="connsiteX3" fmla="*/ 3698240 w 5014640"/>
              <a:gd name="connsiteY3" fmla="*/ 1973980 h 4817475"/>
              <a:gd name="connsiteX4" fmla="*/ 4706486 w 5014640"/>
              <a:gd name="connsiteY4" fmla="*/ 1154306 h 4817475"/>
              <a:gd name="connsiteX5" fmla="*/ 5005209 w 5014640"/>
              <a:gd name="connsiteY5" fmla="*/ 0 h 4817475"/>
              <a:gd name="connsiteX0" fmla="*/ 0 w 4882912"/>
              <a:gd name="connsiteY0" fmla="*/ 4750616 h 4750616"/>
              <a:gd name="connsiteX1" fmla="*/ 1086587 w 4882912"/>
              <a:gd name="connsiteY1" fmla="*/ 1957601 h 4750616"/>
              <a:gd name="connsiteX2" fmla="*/ 2207995 w 4882912"/>
              <a:gd name="connsiteY2" fmla="*/ 1465658 h 4750616"/>
              <a:gd name="connsiteX3" fmla="*/ 3698240 w 4882912"/>
              <a:gd name="connsiteY3" fmla="*/ 1907121 h 4750616"/>
              <a:gd name="connsiteX4" fmla="*/ 4706486 w 4882912"/>
              <a:gd name="connsiteY4" fmla="*/ 1087447 h 4750616"/>
              <a:gd name="connsiteX5" fmla="*/ 4858825 w 4882912"/>
              <a:gd name="connsiteY5" fmla="*/ 0 h 4750616"/>
              <a:gd name="connsiteX0" fmla="*/ 0 w 4879035"/>
              <a:gd name="connsiteY0" fmla="*/ 4750616 h 4750616"/>
              <a:gd name="connsiteX1" fmla="*/ 1086587 w 4879035"/>
              <a:gd name="connsiteY1" fmla="*/ 1957601 h 4750616"/>
              <a:gd name="connsiteX2" fmla="*/ 2207995 w 4879035"/>
              <a:gd name="connsiteY2" fmla="*/ 1465658 h 4750616"/>
              <a:gd name="connsiteX3" fmla="*/ 3822465 w 4879035"/>
              <a:gd name="connsiteY3" fmla="*/ 1761597 h 4750616"/>
              <a:gd name="connsiteX4" fmla="*/ 4706486 w 4879035"/>
              <a:gd name="connsiteY4" fmla="*/ 1087447 h 4750616"/>
              <a:gd name="connsiteX5" fmla="*/ 4858825 w 4879035"/>
              <a:gd name="connsiteY5" fmla="*/ 0 h 475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9035" h="4750616">
                <a:moveTo>
                  <a:pt x="0" y="4750616"/>
                </a:moveTo>
                <a:cubicBezTo>
                  <a:pt x="275167" y="4238383"/>
                  <a:pt x="718588" y="2505094"/>
                  <a:pt x="1086587" y="1957601"/>
                </a:cubicBezTo>
                <a:cubicBezTo>
                  <a:pt x="1454586" y="1410108"/>
                  <a:pt x="1752015" y="1498325"/>
                  <a:pt x="2207995" y="1465658"/>
                </a:cubicBezTo>
                <a:cubicBezTo>
                  <a:pt x="2663975" y="1432991"/>
                  <a:pt x="3406050" y="1824632"/>
                  <a:pt x="3822465" y="1761597"/>
                </a:cubicBezTo>
                <a:cubicBezTo>
                  <a:pt x="4238880" y="1698562"/>
                  <a:pt x="4533759" y="1381046"/>
                  <a:pt x="4706486" y="1087447"/>
                </a:cubicBezTo>
                <a:cubicBezTo>
                  <a:pt x="4879213" y="793848"/>
                  <a:pt x="4904988" y="411260"/>
                  <a:pt x="4858825" y="0"/>
                </a:cubicBezTo>
              </a:path>
            </a:pathLst>
          </a:custGeom>
          <a:noFill/>
          <a:ln w="57150">
            <a:solidFill>
              <a:srgbClr val="13B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 rot="5400000" flipV="1">
            <a:off x="1861898" y="3428954"/>
            <a:ext cx="1000945" cy="2184239"/>
          </a:xfrm>
          <a:custGeom>
            <a:avLst/>
            <a:gdLst>
              <a:gd name="connsiteX0" fmla="*/ 0 w 3038367"/>
              <a:gd name="connsiteY0" fmla="*/ 4647643 h 4647643"/>
              <a:gd name="connsiteX1" fmla="*/ 1229360 w 3038367"/>
              <a:gd name="connsiteY1" fmla="*/ 3438603 h 4647643"/>
              <a:gd name="connsiteX2" fmla="*/ 3027680 w 3038367"/>
              <a:gd name="connsiteY2" fmla="*/ 1741883 h 4647643"/>
              <a:gd name="connsiteX3" fmla="*/ 1920240 w 3038367"/>
              <a:gd name="connsiteY3" fmla="*/ 116283 h 4647643"/>
              <a:gd name="connsiteX4" fmla="*/ 762000 w 3038367"/>
              <a:gd name="connsiteY4" fmla="*/ 258523 h 4647643"/>
              <a:gd name="connsiteX0" fmla="*/ 0 w 2897676"/>
              <a:gd name="connsiteY0" fmla="*/ 4631840 h 4631840"/>
              <a:gd name="connsiteX1" fmla="*/ 1229360 w 2897676"/>
              <a:gd name="connsiteY1" fmla="*/ 3422800 h 4631840"/>
              <a:gd name="connsiteX2" fmla="*/ 2885440 w 2897676"/>
              <a:gd name="connsiteY2" fmla="*/ 1512720 h 4631840"/>
              <a:gd name="connsiteX3" fmla="*/ 1920240 w 2897676"/>
              <a:gd name="connsiteY3" fmla="*/ 100480 h 4631840"/>
              <a:gd name="connsiteX4" fmla="*/ 762000 w 2897676"/>
              <a:gd name="connsiteY4" fmla="*/ 242720 h 4631840"/>
              <a:gd name="connsiteX0" fmla="*/ 0 w 2885444"/>
              <a:gd name="connsiteY0" fmla="*/ 4631840 h 4631840"/>
              <a:gd name="connsiteX1" fmla="*/ 1930400 w 2885444"/>
              <a:gd name="connsiteY1" fmla="*/ 2731920 h 4631840"/>
              <a:gd name="connsiteX2" fmla="*/ 2885440 w 2885444"/>
              <a:gd name="connsiteY2" fmla="*/ 1512720 h 4631840"/>
              <a:gd name="connsiteX3" fmla="*/ 1920240 w 2885444"/>
              <a:gd name="connsiteY3" fmla="*/ 100480 h 4631840"/>
              <a:gd name="connsiteX4" fmla="*/ 762000 w 2885444"/>
              <a:gd name="connsiteY4" fmla="*/ 242720 h 4631840"/>
              <a:gd name="connsiteX0" fmla="*/ 0 w 2834644"/>
              <a:gd name="connsiteY0" fmla="*/ 4630335 h 4630335"/>
              <a:gd name="connsiteX1" fmla="*/ 1930400 w 2834644"/>
              <a:gd name="connsiteY1" fmla="*/ 2730415 h 4630335"/>
              <a:gd name="connsiteX2" fmla="*/ 2834640 w 2834644"/>
              <a:gd name="connsiteY2" fmla="*/ 1490895 h 4630335"/>
              <a:gd name="connsiteX3" fmla="*/ 1920240 w 2834644"/>
              <a:gd name="connsiteY3" fmla="*/ 98975 h 4630335"/>
              <a:gd name="connsiteX4" fmla="*/ 762000 w 2834644"/>
              <a:gd name="connsiteY4" fmla="*/ 241215 h 4630335"/>
              <a:gd name="connsiteX0" fmla="*/ 0 w 2834811"/>
              <a:gd name="connsiteY0" fmla="*/ 4530262 h 4530262"/>
              <a:gd name="connsiteX1" fmla="*/ 1930400 w 2834811"/>
              <a:gd name="connsiteY1" fmla="*/ 2630342 h 4530262"/>
              <a:gd name="connsiteX2" fmla="*/ 2834640 w 2834811"/>
              <a:gd name="connsiteY2" fmla="*/ 1390822 h 4530262"/>
              <a:gd name="connsiteX3" fmla="*/ 1869440 w 2834811"/>
              <a:gd name="connsiteY3" fmla="*/ 161462 h 4530262"/>
              <a:gd name="connsiteX4" fmla="*/ 762000 w 2834811"/>
              <a:gd name="connsiteY4" fmla="*/ 141142 h 4530262"/>
              <a:gd name="connsiteX0" fmla="*/ 0 w 2834811"/>
              <a:gd name="connsiteY0" fmla="*/ 4470608 h 4470608"/>
              <a:gd name="connsiteX1" fmla="*/ 1930400 w 2834811"/>
              <a:gd name="connsiteY1" fmla="*/ 2570688 h 4470608"/>
              <a:gd name="connsiteX2" fmla="*/ 2834640 w 2834811"/>
              <a:gd name="connsiteY2" fmla="*/ 1331168 h 4470608"/>
              <a:gd name="connsiteX3" fmla="*/ 1869440 w 2834811"/>
              <a:gd name="connsiteY3" fmla="*/ 101808 h 4470608"/>
              <a:gd name="connsiteX4" fmla="*/ 690880 w 2834811"/>
              <a:gd name="connsiteY4" fmla="*/ 203408 h 4470608"/>
              <a:gd name="connsiteX0" fmla="*/ 0 w 2834811"/>
              <a:gd name="connsiteY0" fmla="*/ 4384207 h 4384207"/>
              <a:gd name="connsiteX1" fmla="*/ 1930400 w 2834811"/>
              <a:gd name="connsiteY1" fmla="*/ 2484287 h 4384207"/>
              <a:gd name="connsiteX2" fmla="*/ 2834640 w 2834811"/>
              <a:gd name="connsiteY2" fmla="*/ 1244767 h 4384207"/>
              <a:gd name="connsiteX3" fmla="*/ 1869440 w 2834811"/>
              <a:gd name="connsiteY3" fmla="*/ 177967 h 4384207"/>
              <a:gd name="connsiteX4" fmla="*/ 690880 w 2834811"/>
              <a:gd name="connsiteY4" fmla="*/ 117007 h 4384207"/>
              <a:gd name="connsiteX0" fmla="*/ 0 w 2836100"/>
              <a:gd name="connsiteY0" fmla="*/ 4384207 h 4384207"/>
              <a:gd name="connsiteX1" fmla="*/ 2032869 w 2836100"/>
              <a:gd name="connsiteY1" fmla="*/ 2871078 h 4384207"/>
              <a:gd name="connsiteX2" fmla="*/ 2834640 w 2836100"/>
              <a:gd name="connsiteY2" fmla="*/ 1244767 h 4384207"/>
              <a:gd name="connsiteX3" fmla="*/ 1869440 w 2836100"/>
              <a:gd name="connsiteY3" fmla="*/ 177967 h 4384207"/>
              <a:gd name="connsiteX4" fmla="*/ 690880 w 2836100"/>
              <a:gd name="connsiteY4" fmla="*/ 117007 h 4384207"/>
              <a:gd name="connsiteX0" fmla="*/ 0 w 2719488"/>
              <a:gd name="connsiteY0" fmla="*/ 4387836 h 4387836"/>
              <a:gd name="connsiteX1" fmla="*/ 2032869 w 2719488"/>
              <a:gd name="connsiteY1" fmla="*/ 2874707 h 4387836"/>
              <a:gd name="connsiteX2" fmla="*/ 2717534 w 2719488"/>
              <a:gd name="connsiteY2" fmla="*/ 1318722 h 4387836"/>
              <a:gd name="connsiteX3" fmla="*/ 1869440 w 2719488"/>
              <a:gd name="connsiteY3" fmla="*/ 181596 h 4387836"/>
              <a:gd name="connsiteX4" fmla="*/ 690880 w 2719488"/>
              <a:gd name="connsiteY4" fmla="*/ 120636 h 438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9488" h="4387836">
                <a:moveTo>
                  <a:pt x="0" y="4387836"/>
                </a:moveTo>
                <a:cubicBezTo>
                  <a:pt x="362373" y="4025462"/>
                  <a:pt x="1579947" y="3386226"/>
                  <a:pt x="2032869" y="2874707"/>
                </a:cubicBezTo>
                <a:cubicBezTo>
                  <a:pt x="2485791" y="2363188"/>
                  <a:pt x="2744772" y="1767574"/>
                  <a:pt x="2717534" y="1318722"/>
                </a:cubicBezTo>
                <a:cubicBezTo>
                  <a:pt x="2690296" y="869870"/>
                  <a:pt x="2207216" y="381277"/>
                  <a:pt x="1869440" y="181596"/>
                </a:cubicBezTo>
                <a:cubicBezTo>
                  <a:pt x="1531664" y="-18085"/>
                  <a:pt x="1081193" y="-74098"/>
                  <a:pt x="690880" y="120636"/>
                </a:cubicBezTo>
              </a:path>
            </a:pathLst>
          </a:custGeom>
          <a:noFill/>
          <a:ln w="57150">
            <a:solidFill>
              <a:srgbClr val="0938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 rot="5400000" flipV="1">
            <a:off x="1789600" y="3584712"/>
            <a:ext cx="1292946" cy="2166496"/>
          </a:xfrm>
          <a:custGeom>
            <a:avLst/>
            <a:gdLst>
              <a:gd name="connsiteX0" fmla="*/ 0 w 4116574"/>
              <a:gd name="connsiteY0" fmla="*/ 4584997 h 4584997"/>
              <a:gd name="connsiteX1" fmla="*/ 1188720 w 4116574"/>
              <a:gd name="connsiteY1" fmla="*/ 2664757 h 4584997"/>
              <a:gd name="connsiteX2" fmla="*/ 1879600 w 4116574"/>
              <a:gd name="connsiteY2" fmla="*/ 1506517 h 4584997"/>
              <a:gd name="connsiteX3" fmla="*/ 2611120 w 4116574"/>
              <a:gd name="connsiteY3" fmla="*/ 1191557 h 4584997"/>
              <a:gd name="connsiteX4" fmla="*/ 3728720 w 4116574"/>
              <a:gd name="connsiteY4" fmla="*/ 1343957 h 4584997"/>
              <a:gd name="connsiteX5" fmla="*/ 4114800 w 4116574"/>
              <a:gd name="connsiteY5" fmla="*/ 297477 h 4584997"/>
              <a:gd name="connsiteX6" fmla="*/ 3606800 w 4116574"/>
              <a:gd name="connsiteY6" fmla="*/ 23157 h 4584997"/>
              <a:gd name="connsiteX7" fmla="*/ 3647440 w 4116574"/>
              <a:gd name="connsiteY7" fmla="*/ 12997 h 4584997"/>
              <a:gd name="connsiteX0" fmla="*/ 0 w 4146833"/>
              <a:gd name="connsiteY0" fmla="*/ 4609717 h 4609717"/>
              <a:gd name="connsiteX1" fmla="*/ 1188720 w 4146833"/>
              <a:gd name="connsiteY1" fmla="*/ 2689477 h 4609717"/>
              <a:gd name="connsiteX2" fmla="*/ 1879600 w 4146833"/>
              <a:gd name="connsiteY2" fmla="*/ 1531237 h 4609717"/>
              <a:gd name="connsiteX3" fmla="*/ 2611120 w 4146833"/>
              <a:gd name="connsiteY3" fmla="*/ 1216277 h 4609717"/>
              <a:gd name="connsiteX4" fmla="*/ 3728720 w 4146833"/>
              <a:gd name="connsiteY4" fmla="*/ 1368677 h 4609717"/>
              <a:gd name="connsiteX5" fmla="*/ 4145280 w 4146833"/>
              <a:gd name="connsiteY5" fmla="*/ 657477 h 4609717"/>
              <a:gd name="connsiteX6" fmla="*/ 3606800 w 4146833"/>
              <a:gd name="connsiteY6" fmla="*/ 47877 h 4609717"/>
              <a:gd name="connsiteX7" fmla="*/ 3647440 w 4146833"/>
              <a:gd name="connsiteY7" fmla="*/ 37717 h 4609717"/>
              <a:gd name="connsiteX0" fmla="*/ 0 w 4174413"/>
              <a:gd name="connsiteY0" fmla="*/ 4609717 h 4609717"/>
              <a:gd name="connsiteX1" fmla="*/ 1188720 w 4174413"/>
              <a:gd name="connsiteY1" fmla="*/ 2689477 h 4609717"/>
              <a:gd name="connsiteX2" fmla="*/ 1879600 w 4174413"/>
              <a:gd name="connsiteY2" fmla="*/ 1531237 h 4609717"/>
              <a:gd name="connsiteX3" fmla="*/ 2611120 w 4174413"/>
              <a:gd name="connsiteY3" fmla="*/ 1216277 h 4609717"/>
              <a:gd name="connsiteX4" fmla="*/ 3942080 w 4174413"/>
              <a:gd name="connsiteY4" fmla="*/ 1388997 h 4609717"/>
              <a:gd name="connsiteX5" fmla="*/ 4145280 w 4174413"/>
              <a:gd name="connsiteY5" fmla="*/ 657477 h 4609717"/>
              <a:gd name="connsiteX6" fmla="*/ 3606800 w 4174413"/>
              <a:gd name="connsiteY6" fmla="*/ 47877 h 4609717"/>
              <a:gd name="connsiteX7" fmla="*/ 3647440 w 4174413"/>
              <a:gd name="connsiteY7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79600 w 4170315"/>
              <a:gd name="connsiteY2" fmla="*/ 153123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1879600 w 4170315"/>
              <a:gd name="connsiteY3" fmla="*/ 1531237 h 4609717"/>
              <a:gd name="connsiteX4" fmla="*/ 2743200 w 4170315"/>
              <a:gd name="connsiteY4" fmla="*/ 1267077 h 4609717"/>
              <a:gd name="connsiteX5" fmla="*/ 3942080 w 4170315"/>
              <a:gd name="connsiteY5" fmla="*/ 1388997 h 4609717"/>
              <a:gd name="connsiteX6" fmla="*/ 4145280 w 4170315"/>
              <a:gd name="connsiteY6" fmla="*/ 657477 h 4609717"/>
              <a:gd name="connsiteX7" fmla="*/ 3606800 w 4170315"/>
              <a:gd name="connsiteY7" fmla="*/ 47877 h 4609717"/>
              <a:gd name="connsiteX8" fmla="*/ 3647440 w 4170315"/>
              <a:gd name="connsiteY8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1920240 w 4170315"/>
              <a:gd name="connsiteY3" fmla="*/ 1561717 h 4609717"/>
              <a:gd name="connsiteX4" fmla="*/ 2743200 w 4170315"/>
              <a:gd name="connsiteY4" fmla="*/ 1267077 h 4609717"/>
              <a:gd name="connsiteX5" fmla="*/ 3942080 w 4170315"/>
              <a:gd name="connsiteY5" fmla="*/ 1388997 h 4609717"/>
              <a:gd name="connsiteX6" fmla="*/ 4145280 w 4170315"/>
              <a:gd name="connsiteY6" fmla="*/ 657477 h 4609717"/>
              <a:gd name="connsiteX7" fmla="*/ 3606800 w 4170315"/>
              <a:gd name="connsiteY7" fmla="*/ 47877 h 4609717"/>
              <a:gd name="connsiteX8" fmla="*/ 3647440 w 4170315"/>
              <a:gd name="connsiteY8" fmla="*/ 37717 h 4609717"/>
              <a:gd name="connsiteX0" fmla="*/ 0 w 4170315"/>
              <a:gd name="connsiteY0" fmla="*/ 4609717 h 4609717"/>
              <a:gd name="connsiteX1" fmla="*/ 1188720 w 4170315"/>
              <a:gd name="connsiteY1" fmla="*/ 268947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18640 w 4170315"/>
              <a:gd name="connsiteY2" fmla="*/ 165315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910080 w 4170315"/>
              <a:gd name="connsiteY2" fmla="*/ 156171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49120 w 4170315"/>
              <a:gd name="connsiteY2" fmla="*/ 152107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4170315"/>
              <a:gd name="connsiteY0" fmla="*/ 4609717 h 4609717"/>
              <a:gd name="connsiteX1" fmla="*/ 1148080 w 4170315"/>
              <a:gd name="connsiteY1" fmla="*/ 2618357 h 4609717"/>
              <a:gd name="connsiteX2" fmla="*/ 1849120 w 4170315"/>
              <a:gd name="connsiteY2" fmla="*/ 1521077 h 4609717"/>
              <a:gd name="connsiteX3" fmla="*/ 2743200 w 4170315"/>
              <a:gd name="connsiteY3" fmla="*/ 1267077 h 4609717"/>
              <a:gd name="connsiteX4" fmla="*/ 3942080 w 4170315"/>
              <a:gd name="connsiteY4" fmla="*/ 1388997 h 4609717"/>
              <a:gd name="connsiteX5" fmla="*/ 4145280 w 4170315"/>
              <a:gd name="connsiteY5" fmla="*/ 657477 h 4609717"/>
              <a:gd name="connsiteX6" fmla="*/ 3606800 w 4170315"/>
              <a:gd name="connsiteY6" fmla="*/ 47877 h 4609717"/>
              <a:gd name="connsiteX7" fmla="*/ 3647440 w 4170315"/>
              <a:gd name="connsiteY7" fmla="*/ 37717 h 4609717"/>
              <a:gd name="connsiteX0" fmla="*/ 0 w 3377835"/>
              <a:gd name="connsiteY0" fmla="*/ 3634357 h 3634357"/>
              <a:gd name="connsiteX1" fmla="*/ 355600 w 3377835"/>
              <a:gd name="connsiteY1" fmla="*/ 2618357 h 3634357"/>
              <a:gd name="connsiteX2" fmla="*/ 1056640 w 3377835"/>
              <a:gd name="connsiteY2" fmla="*/ 1521077 h 3634357"/>
              <a:gd name="connsiteX3" fmla="*/ 1950720 w 3377835"/>
              <a:gd name="connsiteY3" fmla="*/ 1267077 h 3634357"/>
              <a:gd name="connsiteX4" fmla="*/ 3149600 w 3377835"/>
              <a:gd name="connsiteY4" fmla="*/ 1388997 h 3634357"/>
              <a:gd name="connsiteX5" fmla="*/ 3352800 w 3377835"/>
              <a:gd name="connsiteY5" fmla="*/ 657477 h 3634357"/>
              <a:gd name="connsiteX6" fmla="*/ 2814320 w 3377835"/>
              <a:gd name="connsiteY6" fmla="*/ 47877 h 3634357"/>
              <a:gd name="connsiteX7" fmla="*/ 2854960 w 3377835"/>
              <a:gd name="connsiteY7" fmla="*/ 37717 h 3634357"/>
              <a:gd name="connsiteX0" fmla="*/ 0 w 3550555"/>
              <a:gd name="connsiteY0" fmla="*/ 3939157 h 3939157"/>
              <a:gd name="connsiteX1" fmla="*/ 528320 w 3550555"/>
              <a:gd name="connsiteY1" fmla="*/ 2618357 h 3939157"/>
              <a:gd name="connsiteX2" fmla="*/ 1229360 w 3550555"/>
              <a:gd name="connsiteY2" fmla="*/ 1521077 h 3939157"/>
              <a:gd name="connsiteX3" fmla="*/ 2123440 w 3550555"/>
              <a:gd name="connsiteY3" fmla="*/ 1267077 h 3939157"/>
              <a:gd name="connsiteX4" fmla="*/ 3322320 w 3550555"/>
              <a:gd name="connsiteY4" fmla="*/ 1388997 h 3939157"/>
              <a:gd name="connsiteX5" fmla="*/ 3525520 w 3550555"/>
              <a:gd name="connsiteY5" fmla="*/ 657477 h 3939157"/>
              <a:gd name="connsiteX6" fmla="*/ 2987040 w 3550555"/>
              <a:gd name="connsiteY6" fmla="*/ 47877 h 3939157"/>
              <a:gd name="connsiteX7" fmla="*/ 3027680 w 3550555"/>
              <a:gd name="connsiteY7" fmla="*/ 37717 h 3939157"/>
              <a:gd name="connsiteX0" fmla="*/ 0 w 3550555"/>
              <a:gd name="connsiteY0" fmla="*/ 3939157 h 3939157"/>
              <a:gd name="connsiteX1" fmla="*/ 1229360 w 3550555"/>
              <a:gd name="connsiteY1" fmla="*/ 1521077 h 3939157"/>
              <a:gd name="connsiteX2" fmla="*/ 2123440 w 3550555"/>
              <a:gd name="connsiteY2" fmla="*/ 1267077 h 3939157"/>
              <a:gd name="connsiteX3" fmla="*/ 3322320 w 3550555"/>
              <a:gd name="connsiteY3" fmla="*/ 1388997 h 3939157"/>
              <a:gd name="connsiteX4" fmla="*/ 3525520 w 3550555"/>
              <a:gd name="connsiteY4" fmla="*/ 657477 h 3939157"/>
              <a:gd name="connsiteX5" fmla="*/ 2987040 w 3550555"/>
              <a:gd name="connsiteY5" fmla="*/ 47877 h 3939157"/>
              <a:gd name="connsiteX6" fmla="*/ 3027680 w 3550555"/>
              <a:gd name="connsiteY6" fmla="*/ 37717 h 3939157"/>
              <a:gd name="connsiteX0" fmla="*/ 0 w 3546109"/>
              <a:gd name="connsiteY0" fmla="*/ 3939157 h 3939157"/>
              <a:gd name="connsiteX1" fmla="*/ 1229360 w 3546109"/>
              <a:gd name="connsiteY1" fmla="*/ 1521077 h 3939157"/>
              <a:gd name="connsiteX2" fmla="*/ 2299100 w 3546109"/>
              <a:gd name="connsiteY2" fmla="*/ 1133360 h 3939157"/>
              <a:gd name="connsiteX3" fmla="*/ 3322320 w 3546109"/>
              <a:gd name="connsiteY3" fmla="*/ 1388997 h 3939157"/>
              <a:gd name="connsiteX4" fmla="*/ 3525520 w 3546109"/>
              <a:gd name="connsiteY4" fmla="*/ 657477 h 3939157"/>
              <a:gd name="connsiteX5" fmla="*/ 2987040 w 3546109"/>
              <a:gd name="connsiteY5" fmla="*/ 47877 h 3939157"/>
              <a:gd name="connsiteX6" fmla="*/ 3027680 w 3546109"/>
              <a:gd name="connsiteY6" fmla="*/ 37717 h 3939157"/>
              <a:gd name="connsiteX0" fmla="*/ 0 w 3546109"/>
              <a:gd name="connsiteY0" fmla="*/ 3953144 h 3953144"/>
              <a:gd name="connsiteX1" fmla="*/ 1229360 w 3546109"/>
              <a:gd name="connsiteY1" fmla="*/ 1535064 h 3953144"/>
              <a:gd name="connsiteX2" fmla="*/ 2299100 w 3546109"/>
              <a:gd name="connsiteY2" fmla="*/ 1147347 h 3953144"/>
              <a:gd name="connsiteX3" fmla="*/ 3322320 w 3546109"/>
              <a:gd name="connsiteY3" fmla="*/ 1402984 h 3953144"/>
              <a:gd name="connsiteX4" fmla="*/ 3525520 w 3546109"/>
              <a:gd name="connsiteY4" fmla="*/ 671464 h 3953144"/>
              <a:gd name="connsiteX5" fmla="*/ 2987040 w 3546109"/>
              <a:gd name="connsiteY5" fmla="*/ 61864 h 3953144"/>
              <a:gd name="connsiteX6" fmla="*/ 2076190 w 3546109"/>
              <a:gd name="connsiteY6" fmla="*/ 18274 h 3953144"/>
              <a:gd name="connsiteX0" fmla="*/ 0 w 3572191"/>
              <a:gd name="connsiteY0" fmla="*/ 3944282 h 3944282"/>
              <a:gd name="connsiteX1" fmla="*/ 1229360 w 3572191"/>
              <a:gd name="connsiteY1" fmla="*/ 1526202 h 3944282"/>
              <a:gd name="connsiteX2" fmla="*/ 2299100 w 3572191"/>
              <a:gd name="connsiteY2" fmla="*/ 1138485 h 3944282"/>
              <a:gd name="connsiteX3" fmla="*/ 3322320 w 3572191"/>
              <a:gd name="connsiteY3" fmla="*/ 1394122 h 3944282"/>
              <a:gd name="connsiteX4" fmla="*/ 3554797 w 3572191"/>
              <a:gd name="connsiteY4" fmla="*/ 528884 h 3944282"/>
              <a:gd name="connsiteX5" fmla="*/ 2987040 w 3572191"/>
              <a:gd name="connsiteY5" fmla="*/ 53002 h 3944282"/>
              <a:gd name="connsiteX6" fmla="*/ 2076190 w 3572191"/>
              <a:gd name="connsiteY6" fmla="*/ 9412 h 3944282"/>
              <a:gd name="connsiteX0" fmla="*/ 0 w 3564195"/>
              <a:gd name="connsiteY0" fmla="*/ 3944280 h 3944280"/>
              <a:gd name="connsiteX1" fmla="*/ 1229360 w 3564195"/>
              <a:gd name="connsiteY1" fmla="*/ 1526200 h 3944280"/>
              <a:gd name="connsiteX2" fmla="*/ 2299100 w 3564195"/>
              <a:gd name="connsiteY2" fmla="*/ 1138483 h 3944280"/>
              <a:gd name="connsiteX3" fmla="*/ 3263766 w 3564195"/>
              <a:gd name="connsiteY3" fmla="*/ 1226973 h 3944280"/>
              <a:gd name="connsiteX4" fmla="*/ 3554797 w 3564195"/>
              <a:gd name="connsiteY4" fmla="*/ 528882 h 3944280"/>
              <a:gd name="connsiteX5" fmla="*/ 2987040 w 3564195"/>
              <a:gd name="connsiteY5" fmla="*/ 53000 h 3944280"/>
              <a:gd name="connsiteX6" fmla="*/ 2076190 w 3564195"/>
              <a:gd name="connsiteY6" fmla="*/ 9410 h 3944280"/>
              <a:gd name="connsiteX0" fmla="*/ 0 w 3564194"/>
              <a:gd name="connsiteY0" fmla="*/ 3944280 h 3944280"/>
              <a:gd name="connsiteX1" fmla="*/ 1346467 w 3564194"/>
              <a:gd name="connsiteY1" fmla="*/ 1810351 h 3944280"/>
              <a:gd name="connsiteX2" fmla="*/ 2299100 w 3564194"/>
              <a:gd name="connsiteY2" fmla="*/ 1138483 h 3944280"/>
              <a:gd name="connsiteX3" fmla="*/ 3263766 w 3564194"/>
              <a:gd name="connsiteY3" fmla="*/ 1226973 h 3944280"/>
              <a:gd name="connsiteX4" fmla="*/ 3554797 w 3564194"/>
              <a:gd name="connsiteY4" fmla="*/ 528882 h 3944280"/>
              <a:gd name="connsiteX5" fmla="*/ 2987040 w 3564194"/>
              <a:gd name="connsiteY5" fmla="*/ 53000 h 3944280"/>
              <a:gd name="connsiteX6" fmla="*/ 2076190 w 3564194"/>
              <a:gd name="connsiteY6" fmla="*/ 9410 h 3944280"/>
              <a:gd name="connsiteX0" fmla="*/ 0 w 3560670"/>
              <a:gd name="connsiteY0" fmla="*/ 3944280 h 3944280"/>
              <a:gd name="connsiteX1" fmla="*/ 1346467 w 3560670"/>
              <a:gd name="connsiteY1" fmla="*/ 1810351 h 3944280"/>
              <a:gd name="connsiteX2" fmla="*/ 2299100 w 3560670"/>
              <a:gd name="connsiteY2" fmla="*/ 1138483 h 3944280"/>
              <a:gd name="connsiteX3" fmla="*/ 3222368 w 3560670"/>
              <a:gd name="connsiteY3" fmla="*/ 1096002 h 3944280"/>
              <a:gd name="connsiteX4" fmla="*/ 3554797 w 3560670"/>
              <a:gd name="connsiteY4" fmla="*/ 528882 h 3944280"/>
              <a:gd name="connsiteX5" fmla="*/ 2987040 w 3560670"/>
              <a:gd name="connsiteY5" fmla="*/ 53000 h 3944280"/>
              <a:gd name="connsiteX6" fmla="*/ 2076190 w 3560670"/>
              <a:gd name="connsiteY6" fmla="*/ 9410 h 3944280"/>
              <a:gd name="connsiteX0" fmla="*/ 0 w 3560670"/>
              <a:gd name="connsiteY0" fmla="*/ 3944280 h 3944280"/>
              <a:gd name="connsiteX1" fmla="*/ 1346467 w 3560670"/>
              <a:gd name="connsiteY1" fmla="*/ 1810351 h 3944280"/>
              <a:gd name="connsiteX2" fmla="*/ 2299100 w 3560670"/>
              <a:gd name="connsiteY2" fmla="*/ 1138483 h 3944280"/>
              <a:gd name="connsiteX3" fmla="*/ 3222369 w 3560670"/>
              <a:gd name="connsiteY3" fmla="*/ 994131 h 3944280"/>
              <a:gd name="connsiteX4" fmla="*/ 3554797 w 3560670"/>
              <a:gd name="connsiteY4" fmla="*/ 528882 h 3944280"/>
              <a:gd name="connsiteX5" fmla="*/ 2987040 w 3560670"/>
              <a:gd name="connsiteY5" fmla="*/ 53000 h 3944280"/>
              <a:gd name="connsiteX6" fmla="*/ 2076190 w 3560670"/>
              <a:gd name="connsiteY6" fmla="*/ 9410 h 3944280"/>
              <a:gd name="connsiteX0" fmla="*/ 0 w 3568416"/>
              <a:gd name="connsiteY0" fmla="*/ 4252940 h 4252940"/>
              <a:gd name="connsiteX1" fmla="*/ 1346467 w 3568416"/>
              <a:gd name="connsiteY1" fmla="*/ 2119011 h 4252940"/>
              <a:gd name="connsiteX2" fmla="*/ 2299100 w 3568416"/>
              <a:gd name="connsiteY2" fmla="*/ 1447143 h 4252940"/>
              <a:gd name="connsiteX3" fmla="*/ 3222369 w 3568416"/>
              <a:gd name="connsiteY3" fmla="*/ 1302791 h 4252940"/>
              <a:gd name="connsiteX4" fmla="*/ 3554797 w 3568416"/>
              <a:gd name="connsiteY4" fmla="*/ 837542 h 4252940"/>
              <a:gd name="connsiteX5" fmla="*/ 2821416 w 3568416"/>
              <a:gd name="connsiteY5" fmla="*/ 12390 h 4252940"/>
              <a:gd name="connsiteX6" fmla="*/ 2076190 w 3568416"/>
              <a:gd name="connsiteY6" fmla="*/ 318070 h 4252940"/>
              <a:gd name="connsiteX0" fmla="*/ 0 w 3529118"/>
              <a:gd name="connsiteY0" fmla="*/ 4246219 h 4246219"/>
              <a:gd name="connsiteX1" fmla="*/ 1346467 w 3529118"/>
              <a:gd name="connsiteY1" fmla="*/ 2112290 h 4246219"/>
              <a:gd name="connsiteX2" fmla="*/ 2299100 w 3529118"/>
              <a:gd name="connsiteY2" fmla="*/ 1440422 h 4246219"/>
              <a:gd name="connsiteX3" fmla="*/ 3222369 w 3529118"/>
              <a:gd name="connsiteY3" fmla="*/ 1296070 h 4246219"/>
              <a:gd name="connsiteX4" fmla="*/ 3513397 w 3529118"/>
              <a:gd name="connsiteY4" fmla="*/ 641638 h 4246219"/>
              <a:gd name="connsiteX5" fmla="*/ 2821416 w 3529118"/>
              <a:gd name="connsiteY5" fmla="*/ 5669 h 4246219"/>
              <a:gd name="connsiteX6" fmla="*/ 2076190 w 3529118"/>
              <a:gd name="connsiteY6" fmla="*/ 311349 h 4246219"/>
              <a:gd name="connsiteX0" fmla="*/ 0 w 3529118"/>
              <a:gd name="connsiteY0" fmla="*/ 4330513 h 4330513"/>
              <a:gd name="connsiteX1" fmla="*/ 1346467 w 3529118"/>
              <a:gd name="connsiteY1" fmla="*/ 2196584 h 4330513"/>
              <a:gd name="connsiteX2" fmla="*/ 2299100 w 3529118"/>
              <a:gd name="connsiteY2" fmla="*/ 1524716 h 4330513"/>
              <a:gd name="connsiteX3" fmla="*/ 3222369 w 3529118"/>
              <a:gd name="connsiteY3" fmla="*/ 1380364 h 4330513"/>
              <a:gd name="connsiteX4" fmla="*/ 3513397 w 3529118"/>
              <a:gd name="connsiteY4" fmla="*/ 725932 h 4330513"/>
              <a:gd name="connsiteX5" fmla="*/ 2821416 w 3529118"/>
              <a:gd name="connsiteY5" fmla="*/ 89963 h 4330513"/>
              <a:gd name="connsiteX6" fmla="*/ 1807052 w 3529118"/>
              <a:gd name="connsiteY6" fmla="*/ 2714 h 4330513"/>
              <a:gd name="connsiteX0" fmla="*/ 0 w 3509719"/>
              <a:gd name="connsiteY0" fmla="*/ 4327799 h 4327799"/>
              <a:gd name="connsiteX1" fmla="*/ 1346467 w 3509719"/>
              <a:gd name="connsiteY1" fmla="*/ 2193870 h 4327799"/>
              <a:gd name="connsiteX2" fmla="*/ 2299100 w 3509719"/>
              <a:gd name="connsiteY2" fmla="*/ 1522002 h 4327799"/>
              <a:gd name="connsiteX3" fmla="*/ 3222369 w 3509719"/>
              <a:gd name="connsiteY3" fmla="*/ 1377650 h 4327799"/>
              <a:gd name="connsiteX4" fmla="*/ 3492702 w 3509719"/>
              <a:gd name="connsiteY4" fmla="*/ 577693 h 4327799"/>
              <a:gd name="connsiteX5" fmla="*/ 2821416 w 3509719"/>
              <a:gd name="connsiteY5" fmla="*/ 87249 h 4327799"/>
              <a:gd name="connsiteX6" fmla="*/ 1807052 w 3509719"/>
              <a:gd name="connsiteY6" fmla="*/ 0 h 4327799"/>
              <a:gd name="connsiteX0" fmla="*/ 0 w 3512835"/>
              <a:gd name="connsiteY0" fmla="*/ 4327799 h 4327799"/>
              <a:gd name="connsiteX1" fmla="*/ 1346467 w 3512835"/>
              <a:gd name="connsiteY1" fmla="*/ 2193870 h 4327799"/>
              <a:gd name="connsiteX2" fmla="*/ 2299100 w 3512835"/>
              <a:gd name="connsiteY2" fmla="*/ 1522002 h 4327799"/>
              <a:gd name="connsiteX3" fmla="*/ 3243072 w 3512835"/>
              <a:gd name="connsiteY3" fmla="*/ 1246674 h 4327799"/>
              <a:gd name="connsiteX4" fmla="*/ 3492702 w 3512835"/>
              <a:gd name="connsiteY4" fmla="*/ 577693 h 4327799"/>
              <a:gd name="connsiteX5" fmla="*/ 2821416 w 3512835"/>
              <a:gd name="connsiteY5" fmla="*/ 87249 h 4327799"/>
              <a:gd name="connsiteX6" fmla="*/ 1807052 w 3512835"/>
              <a:gd name="connsiteY6" fmla="*/ 0 h 4327799"/>
              <a:gd name="connsiteX0" fmla="*/ 0 w 3512838"/>
              <a:gd name="connsiteY0" fmla="*/ 4327799 h 4327799"/>
              <a:gd name="connsiteX1" fmla="*/ 1346467 w 3512838"/>
              <a:gd name="connsiteY1" fmla="*/ 2193870 h 4327799"/>
              <a:gd name="connsiteX2" fmla="*/ 2299100 w 3512838"/>
              <a:gd name="connsiteY2" fmla="*/ 1522002 h 4327799"/>
              <a:gd name="connsiteX3" fmla="*/ 3243078 w 3512838"/>
              <a:gd name="connsiteY3" fmla="*/ 1188467 h 4327799"/>
              <a:gd name="connsiteX4" fmla="*/ 3492702 w 3512838"/>
              <a:gd name="connsiteY4" fmla="*/ 577693 h 4327799"/>
              <a:gd name="connsiteX5" fmla="*/ 2821416 w 3512838"/>
              <a:gd name="connsiteY5" fmla="*/ 87249 h 4327799"/>
              <a:gd name="connsiteX6" fmla="*/ 1807052 w 3512838"/>
              <a:gd name="connsiteY6" fmla="*/ 0 h 43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2838" h="4327799">
                <a:moveTo>
                  <a:pt x="0" y="4327799"/>
                </a:moveTo>
                <a:cubicBezTo>
                  <a:pt x="256117" y="3824033"/>
                  <a:pt x="992560" y="2639217"/>
                  <a:pt x="1346467" y="2193870"/>
                </a:cubicBezTo>
                <a:cubicBezTo>
                  <a:pt x="1700374" y="1748523"/>
                  <a:pt x="1982998" y="1689569"/>
                  <a:pt x="2299100" y="1522002"/>
                </a:cubicBezTo>
                <a:cubicBezTo>
                  <a:pt x="2615202" y="1354435"/>
                  <a:pt x="3044144" y="1345852"/>
                  <a:pt x="3243078" y="1188467"/>
                </a:cubicBezTo>
                <a:cubicBezTo>
                  <a:pt x="3442012" y="1031082"/>
                  <a:pt x="3562979" y="761229"/>
                  <a:pt x="3492702" y="577693"/>
                </a:cubicBezTo>
                <a:cubicBezTo>
                  <a:pt x="3422425" y="394157"/>
                  <a:pt x="3102358" y="183531"/>
                  <a:pt x="2821416" y="87249"/>
                </a:cubicBezTo>
                <a:cubicBezTo>
                  <a:pt x="2540474" y="-9033"/>
                  <a:pt x="1801972" y="3387"/>
                  <a:pt x="1807052" y="0"/>
                </a:cubicBezTo>
              </a:path>
            </a:pathLst>
          </a:custGeom>
          <a:noFill/>
          <a:ln w="57150">
            <a:solidFill>
              <a:srgbClr val="015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 rot="5400000" flipV="1">
            <a:off x="1530197" y="3659494"/>
            <a:ext cx="1552383" cy="2316103"/>
          </a:xfrm>
          <a:custGeom>
            <a:avLst/>
            <a:gdLst>
              <a:gd name="connsiteX0" fmla="*/ 0 w 3912330"/>
              <a:gd name="connsiteY0" fmla="*/ 4578992 h 4578992"/>
              <a:gd name="connsiteX1" fmla="*/ 2743200 w 3912330"/>
              <a:gd name="connsiteY1" fmla="*/ 2882272 h 4578992"/>
              <a:gd name="connsiteX2" fmla="*/ 3901440 w 3912330"/>
              <a:gd name="connsiteY2" fmla="*/ 1652912 h 4578992"/>
              <a:gd name="connsiteX3" fmla="*/ 3271520 w 3912330"/>
              <a:gd name="connsiteY3" fmla="*/ 250832 h 4578992"/>
              <a:gd name="connsiteX4" fmla="*/ 2397760 w 3912330"/>
              <a:gd name="connsiteY4" fmla="*/ 6992 h 4578992"/>
              <a:gd name="connsiteX0" fmla="*/ 0 w 3906077"/>
              <a:gd name="connsiteY0" fmla="*/ 4578992 h 4578992"/>
              <a:gd name="connsiteX1" fmla="*/ 2946400 w 3906077"/>
              <a:gd name="connsiteY1" fmla="*/ 3095632 h 4578992"/>
              <a:gd name="connsiteX2" fmla="*/ 3901440 w 3906077"/>
              <a:gd name="connsiteY2" fmla="*/ 1652912 h 4578992"/>
              <a:gd name="connsiteX3" fmla="*/ 3271520 w 3906077"/>
              <a:gd name="connsiteY3" fmla="*/ 250832 h 4578992"/>
              <a:gd name="connsiteX4" fmla="*/ 2397760 w 3906077"/>
              <a:gd name="connsiteY4" fmla="*/ 6992 h 4578992"/>
              <a:gd name="connsiteX0" fmla="*/ 0 w 3909126"/>
              <a:gd name="connsiteY0" fmla="*/ 4572823 h 4572823"/>
              <a:gd name="connsiteX1" fmla="*/ 2946400 w 3909126"/>
              <a:gd name="connsiteY1" fmla="*/ 3089463 h 4572823"/>
              <a:gd name="connsiteX2" fmla="*/ 3901440 w 3909126"/>
              <a:gd name="connsiteY2" fmla="*/ 1646743 h 4572823"/>
              <a:gd name="connsiteX3" fmla="*/ 3342640 w 3909126"/>
              <a:gd name="connsiteY3" fmla="*/ 458023 h 4572823"/>
              <a:gd name="connsiteX4" fmla="*/ 2397760 w 3909126"/>
              <a:gd name="connsiteY4" fmla="*/ 823 h 4572823"/>
              <a:gd name="connsiteX0" fmla="*/ 0 w 3839228"/>
              <a:gd name="connsiteY0" fmla="*/ 4572884 h 4572884"/>
              <a:gd name="connsiteX1" fmla="*/ 2946400 w 3839228"/>
              <a:gd name="connsiteY1" fmla="*/ 3089524 h 4572884"/>
              <a:gd name="connsiteX2" fmla="*/ 3830320 w 3839228"/>
              <a:gd name="connsiteY2" fmla="*/ 1738244 h 4572884"/>
              <a:gd name="connsiteX3" fmla="*/ 3342640 w 3839228"/>
              <a:gd name="connsiteY3" fmla="*/ 458084 h 4572884"/>
              <a:gd name="connsiteX4" fmla="*/ 2397760 w 3839228"/>
              <a:gd name="connsiteY4" fmla="*/ 884 h 4572884"/>
              <a:gd name="connsiteX0" fmla="*/ 0 w 4219277"/>
              <a:gd name="connsiteY0" fmla="*/ 4572911 h 4572911"/>
              <a:gd name="connsiteX1" fmla="*/ 2946400 w 4219277"/>
              <a:gd name="connsiteY1" fmla="*/ 3089551 h 4572911"/>
              <a:gd name="connsiteX2" fmla="*/ 4214498 w 4219277"/>
              <a:gd name="connsiteY2" fmla="*/ 1774855 h 4572911"/>
              <a:gd name="connsiteX3" fmla="*/ 3342640 w 4219277"/>
              <a:gd name="connsiteY3" fmla="*/ 458111 h 4572911"/>
              <a:gd name="connsiteX4" fmla="*/ 2397760 w 4219277"/>
              <a:gd name="connsiteY4" fmla="*/ 911 h 4572911"/>
              <a:gd name="connsiteX0" fmla="*/ 0 w 4217707"/>
              <a:gd name="connsiteY0" fmla="*/ 4572911 h 4572911"/>
              <a:gd name="connsiteX1" fmla="*/ 3023235 w 4217707"/>
              <a:gd name="connsiteY1" fmla="*/ 3162722 h 4572911"/>
              <a:gd name="connsiteX2" fmla="*/ 4214498 w 4217707"/>
              <a:gd name="connsiteY2" fmla="*/ 1774855 h 4572911"/>
              <a:gd name="connsiteX3" fmla="*/ 3342640 w 4217707"/>
              <a:gd name="connsiteY3" fmla="*/ 458111 h 4572911"/>
              <a:gd name="connsiteX4" fmla="*/ 2397760 w 4217707"/>
              <a:gd name="connsiteY4" fmla="*/ 911 h 457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7707" h="4572911">
                <a:moveTo>
                  <a:pt x="0" y="4572911"/>
                </a:moveTo>
                <a:cubicBezTo>
                  <a:pt x="1046480" y="3968391"/>
                  <a:pt x="2320819" y="3629065"/>
                  <a:pt x="3023235" y="3162722"/>
                </a:cubicBezTo>
                <a:cubicBezTo>
                  <a:pt x="3725651" y="2696379"/>
                  <a:pt x="4161264" y="2225623"/>
                  <a:pt x="4214498" y="1774855"/>
                </a:cubicBezTo>
                <a:cubicBezTo>
                  <a:pt x="4267732" y="1324087"/>
                  <a:pt x="3645430" y="753768"/>
                  <a:pt x="3342640" y="458111"/>
                </a:cubicBezTo>
                <a:cubicBezTo>
                  <a:pt x="3039850" y="162454"/>
                  <a:pt x="2709333" y="-14329"/>
                  <a:pt x="2397760" y="911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 rot="5400000" flipV="1">
            <a:off x="1479099" y="4011917"/>
            <a:ext cx="1988064" cy="2016167"/>
          </a:xfrm>
          <a:custGeom>
            <a:avLst/>
            <a:gdLst>
              <a:gd name="connsiteX0" fmla="*/ 0 w 5401421"/>
              <a:gd name="connsiteY0" fmla="*/ 4297680 h 4297680"/>
              <a:gd name="connsiteX1" fmla="*/ 4053840 w 5401421"/>
              <a:gd name="connsiteY1" fmla="*/ 3007360 h 4297680"/>
              <a:gd name="connsiteX2" fmla="*/ 5303520 w 5401421"/>
              <a:gd name="connsiteY2" fmla="*/ 1727200 h 4297680"/>
              <a:gd name="connsiteX3" fmla="*/ 5232400 w 5401421"/>
              <a:gd name="connsiteY3" fmla="*/ 487680 h 4297680"/>
              <a:gd name="connsiteX4" fmla="*/ 4531360 w 5401421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1421" h="4297680">
                <a:moveTo>
                  <a:pt x="0" y="4297680"/>
                </a:moveTo>
                <a:cubicBezTo>
                  <a:pt x="1584960" y="3866726"/>
                  <a:pt x="3169920" y="3435773"/>
                  <a:pt x="4053840" y="3007360"/>
                </a:cubicBezTo>
                <a:cubicBezTo>
                  <a:pt x="4937760" y="2578947"/>
                  <a:pt x="5107093" y="2147147"/>
                  <a:pt x="5303520" y="1727200"/>
                </a:cubicBezTo>
                <a:cubicBezTo>
                  <a:pt x="5499947" y="1307253"/>
                  <a:pt x="5361093" y="775547"/>
                  <a:pt x="5232400" y="487680"/>
                </a:cubicBezTo>
                <a:cubicBezTo>
                  <a:pt x="5103707" y="199813"/>
                  <a:pt x="4817533" y="99906"/>
                  <a:pt x="4531360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 rot="5400000" flipV="1">
            <a:off x="1635052" y="4560104"/>
            <a:ext cx="2392095" cy="1270655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817393"/>
              <a:gd name="connsiteY0" fmla="*/ 3464560 h 3464560"/>
              <a:gd name="connsiteX1" fmla="*/ 4516931 w 7817393"/>
              <a:gd name="connsiteY1" fmla="*/ 2860609 h 3464560"/>
              <a:gd name="connsiteX2" fmla="*/ 7366000 w 7817393"/>
              <a:gd name="connsiteY2" fmla="*/ 1696720 h 3464560"/>
              <a:gd name="connsiteX3" fmla="*/ 7782560 w 7817393"/>
              <a:gd name="connsiteY3" fmla="*/ 0 h 3464560"/>
              <a:gd name="connsiteX0" fmla="*/ 0 w 7817393"/>
              <a:gd name="connsiteY0" fmla="*/ 3464560 h 3464560"/>
              <a:gd name="connsiteX1" fmla="*/ 4516931 w 7817393"/>
              <a:gd name="connsiteY1" fmla="*/ 2860609 h 3464560"/>
              <a:gd name="connsiteX2" fmla="*/ 7366000 w 7817393"/>
              <a:gd name="connsiteY2" fmla="*/ 1696720 h 3464560"/>
              <a:gd name="connsiteX3" fmla="*/ 7782560 w 7817393"/>
              <a:gd name="connsiteY3" fmla="*/ 0 h 3464560"/>
              <a:gd name="connsiteX0" fmla="*/ 0 w 7816851"/>
              <a:gd name="connsiteY0" fmla="*/ 3464560 h 3464560"/>
              <a:gd name="connsiteX1" fmla="*/ 4532335 w 7816851"/>
              <a:gd name="connsiteY1" fmla="*/ 2976271 h 3464560"/>
              <a:gd name="connsiteX2" fmla="*/ 7366000 w 7816851"/>
              <a:gd name="connsiteY2" fmla="*/ 1696720 h 3464560"/>
              <a:gd name="connsiteX3" fmla="*/ 7782560 w 7816851"/>
              <a:gd name="connsiteY3" fmla="*/ 0 h 3464560"/>
              <a:gd name="connsiteX0" fmla="*/ 0 w 7816851"/>
              <a:gd name="connsiteY0" fmla="*/ 3464560 h 3464560"/>
              <a:gd name="connsiteX1" fmla="*/ 4532335 w 7816851"/>
              <a:gd name="connsiteY1" fmla="*/ 2912013 h 3464560"/>
              <a:gd name="connsiteX2" fmla="*/ 7366000 w 7816851"/>
              <a:gd name="connsiteY2" fmla="*/ 1696720 h 3464560"/>
              <a:gd name="connsiteX3" fmla="*/ 7782560 w 7816851"/>
              <a:gd name="connsiteY3" fmla="*/ 0 h 346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6851" h="3464560">
                <a:moveTo>
                  <a:pt x="0" y="3464560"/>
                </a:moveTo>
                <a:cubicBezTo>
                  <a:pt x="1614593" y="3400213"/>
                  <a:pt x="3258461" y="3142394"/>
                  <a:pt x="4532335" y="2912013"/>
                </a:cubicBezTo>
                <a:cubicBezTo>
                  <a:pt x="5806209" y="2681632"/>
                  <a:pt x="6824296" y="2182055"/>
                  <a:pt x="7366000" y="1696720"/>
                </a:cubicBezTo>
                <a:cubicBezTo>
                  <a:pt x="7907704" y="1211385"/>
                  <a:pt x="7831666" y="559646"/>
                  <a:pt x="7782560" y="0"/>
                </a:cubicBezTo>
              </a:path>
            </a:pathLst>
          </a:custGeom>
          <a:noFill/>
          <a:ln w="57150">
            <a:solidFill>
              <a:srgbClr val="30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 rot="5400000" flipV="1">
            <a:off x="1507896" y="4274571"/>
            <a:ext cx="2210858" cy="1708234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678584"/>
              <a:gd name="connsiteY0" fmla="*/ 3547381 h 3547381"/>
              <a:gd name="connsiteX1" fmla="*/ 4439920 w 7678584"/>
              <a:gd name="connsiteY1" fmla="*/ 3110501 h 3547381"/>
              <a:gd name="connsiteX2" fmla="*/ 7366000 w 7678584"/>
              <a:gd name="connsiteY2" fmla="*/ 1779541 h 3547381"/>
              <a:gd name="connsiteX3" fmla="*/ 7562087 w 7678584"/>
              <a:gd name="connsiteY3" fmla="*/ 0 h 3547381"/>
              <a:gd name="connsiteX0" fmla="*/ 0 w 7940465"/>
              <a:gd name="connsiteY0" fmla="*/ 3547381 h 3547381"/>
              <a:gd name="connsiteX1" fmla="*/ 4439920 w 7940465"/>
              <a:gd name="connsiteY1" fmla="*/ 3110501 h 3547381"/>
              <a:gd name="connsiteX2" fmla="*/ 7366000 w 7940465"/>
              <a:gd name="connsiteY2" fmla="*/ 1779541 h 3547381"/>
              <a:gd name="connsiteX3" fmla="*/ 7562087 w 7940465"/>
              <a:gd name="connsiteY3" fmla="*/ 0 h 3547381"/>
              <a:gd name="connsiteX0" fmla="*/ 0 w 7941255"/>
              <a:gd name="connsiteY0" fmla="*/ 3547381 h 3547381"/>
              <a:gd name="connsiteX1" fmla="*/ 4422996 w 7941255"/>
              <a:gd name="connsiteY1" fmla="*/ 2934322 h 3547381"/>
              <a:gd name="connsiteX2" fmla="*/ 7366000 w 7941255"/>
              <a:gd name="connsiteY2" fmla="*/ 1779541 h 3547381"/>
              <a:gd name="connsiteX3" fmla="*/ 7562087 w 7941255"/>
              <a:gd name="connsiteY3" fmla="*/ 0 h 3547381"/>
              <a:gd name="connsiteX0" fmla="*/ 0 w 7941259"/>
              <a:gd name="connsiteY0" fmla="*/ 3547381 h 3547381"/>
              <a:gd name="connsiteX1" fmla="*/ 4422996 w 7941259"/>
              <a:gd name="connsiteY1" fmla="*/ 2934322 h 3547381"/>
              <a:gd name="connsiteX2" fmla="*/ 7366000 w 7941259"/>
              <a:gd name="connsiteY2" fmla="*/ 1779541 h 3547381"/>
              <a:gd name="connsiteX3" fmla="*/ 7562087 w 7941259"/>
              <a:gd name="connsiteY3" fmla="*/ 0 h 354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1259" h="3547381">
                <a:moveTo>
                  <a:pt x="0" y="3547381"/>
                </a:moveTo>
                <a:cubicBezTo>
                  <a:pt x="1614593" y="3483034"/>
                  <a:pt x="3195337" y="3121300"/>
                  <a:pt x="4422996" y="2934322"/>
                </a:cubicBezTo>
                <a:cubicBezTo>
                  <a:pt x="5650655" y="2747344"/>
                  <a:pt x="6842818" y="2268595"/>
                  <a:pt x="7366000" y="1779541"/>
                </a:cubicBezTo>
                <a:cubicBezTo>
                  <a:pt x="7889182" y="1290487"/>
                  <a:pt x="8250567" y="373300"/>
                  <a:pt x="7562087" y="0"/>
                </a:cubicBezTo>
              </a:path>
            </a:pathLst>
          </a:custGeom>
          <a:noFill/>
          <a:ln w="57150">
            <a:solidFill>
              <a:srgbClr val="13AE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 rot="5400000" flipV="1">
            <a:off x="1979774" y="4956643"/>
            <a:ext cx="2431296" cy="552121"/>
          </a:xfrm>
          <a:custGeom>
            <a:avLst/>
            <a:gdLst>
              <a:gd name="connsiteX0" fmla="*/ 0 w 7739669"/>
              <a:gd name="connsiteY0" fmla="*/ 3474720 h 3474720"/>
              <a:gd name="connsiteX1" fmla="*/ 4439920 w 7739669"/>
              <a:gd name="connsiteY1" fmla="*/ 3037840 h 3474720"/>
              <a:gd name="connsiteX2" fmla="*/ 7264400 w 7739669"/>
              <a:gd name="connsiteY2" fmla="*/ 1625600 h 3474720"/>
              <a:gd name="connsiteX3" fmla="*/ 7711440 w 7739669"/>
              <a:gd name="connsiteY3" fmla="*/ 0 h 3474720"/>
              <a:gd name="connsiteX0" fmla="*/ 0 w 7768118"/>
              <a:gd name="connsiteY0" fmla="*/ 3474720 h 3474720"/>
              <a:gd name="connsiteX1" fmla="*/ 4439920 w 7768118"/>
              <a:gd name="connsiteY1" fmla="*/ 3037840 h 3474720"/>
              <a:gd name="connsiteX2" fmla="*/ 7366000 w 7768118"/>
              <a:gd name="connsiteY2" fmla="*/ 1706880 h 3474720"/>
              <a:gd name="connsiteX3" fmla="*/ 7711440 w 7768118"/>
              <a:gd name="connsiteY3" fmla="*/ 0 h 3474720"/>
              <a:gd name="connsiteX0" fmla="*/ 0 w 7820190"/>
              <a:gd name="connsiteY0" fmla="*/ 3464560 h 3464560"/>
              <a:gd name="connsiteX1" fmla="*/ 4439920 w 7820190"/>
              <a:gd name="connsiteY1" fmla="*/ 3027680 h 3464560"/>
              <a:gd name="connsiteX2" fmla="*/ 7366000 w 7820190"/>
              <a:gd name="connsiteY2" fmla="*/ 1696720 h 3464560"/>
              <a:gd name="connsiteX3" fmla="*/ 7782560 w 7820190"/>
              <a:gd name="connsiteY3" fmla="*/ 0 h 3464560"/>
              <a:gd name="connsiteX0" fmla="*/ 0 w 7678584"/>
              <a:gd name="connsiteY0" fmla="*/ 3547381 h 3547381"/>
              <a:gd name="connsiteX1" fmla="*/ 4439920 w 7678584"/>
              <a:gd name="connsiteY1" fmla="*/ 3110501 h 3547381"/>
              <a:gd name="connsiteX2" fmla="*/ 7366000 w 7678584"/>
              <a:gd name="connsiteY2" fmla="*/ 1779541 h 3547381"/>
              <a:gd name="connsiteX3" fmla="*/ 7562087 w 7678584"/>
              <a:gd name="connsiteY3" fmla="*/ 0 h 3547381"/>
              <a:gd name="connsiteX0" fmla="*/ 0 w 7940465"/>
              <a:gd name="connsiteY0" fmla="*/ 3547381 h 3547381"/>
              <a:gd name="connsiteX1" fmla="*/ 4439920 w 7940465"/>
              <a:gd name="connsiteY1" fmla="*/ 3110501 h 3547381"/>
              <a:gd name="connsiteX2" fmla="*/ 7366000 w 7940465"/>
              <a:gd name="connsiteY2" fmla="*/ 1779541 h 3547381"/>
              <a:gd name="connsiteX3" fmla="*/ 7562087 w 7940465"/>
              <a:gd name="connsiteY3" fmla="*/ 0 h 3547381"/>
              <a:gd name="connsiteX0" fmla="*/ 0 w 7765619"/>
              <a:gd name="connsiteY0" fmla="*/ 3547381 h 3547381"/>
              <a:gd name="connsiteX1" fmla="*/ 4439920 w 7765619"/>
              <a:gd name="connsiteY1" fmla="*/ 3110501 h 3547381"/>
              <a:gd name="connsiteX2" fmla="*/ 6493684 w 7765619"/>
              <a:gd name="connsiteY2" fmla="*/ 2184132 h 3547381"/>
              <a:gd name="connsiteX3" fmla="*/ 7562087 w 7765619"/>
              <a:gd name="connsiteY3" fmla="*/ 0 h 3547381"/>
              <a:gd name="connsiteX0" fmla="*/ 0 w 7800760"/>
              <a:gd name="connsiteY0" fmla="*/ 3662976 h 3662976"/>
              <a:gd name="connsiteX1" fmla="*/ 4439920 w 7800760"/>
              <a:gd name="connsiteY1" fmla="*/ 3226096 h 3662976"/>
              <a:gd name="connsiteX2" fmla="*/ 6493684 w 7800760"/>
              <a:gd name="connsiteY2" fmla="*/ 2299727 h 3662976"/>
              <a:gd name="connsiteX3" fmla="*/ 7600858 w 7800760"/>
              <a:gd name="connsiteY3" fmla="*/ 0 h 3662976"/>
              <a:gd name="connsiteX0" fmla="*/ 0 w 7600857"/>
              <a:gd name="connsiteY0" fmla="*/ 3662976 h 3662976"/>
              <a:gd name="connsiteX1" fmla="*/ 4439920 w 7600857"/>
              <a:gd name="connsiteY1" fmla="*/ 3226096 h 3662976"/>
              <a:gd name="connsiteX2" fmla="*/ 6493684 w 7600857"/>
              <a:gd name="connsiteY2" fmla="*/ 2299727 h 3662976"/>
              <a:gd name="connsiteX3" fmla="*/ 7600858 w 7600857"/>
              <a:gd name="connsiteY3" fmla="*/ 0 h 3662976"/>
              <a:gd name="connsiteX0" fmla="*/ 0 w 7600859"/>
              <a:gd name="connsiteY0" fmla="*/ 3662976 h 3662976"/>
              <a:gd name="connsiteX1" fmla="*/ 4439920 w 7600859"/>
              <a:gd name="connsiteY1" fmla="*/ 3226096 h 3662976"/>
              <a:gd name="connsiteX2" fmla="*/ 6590607 w 7600859"/>
              <a:gd name="connsiteY2" fmla="*/ 2704317 h 3662976"/>
              <a:gd name="connsiteX3" fmla="*/ 7600858 w 7600859"/>
              <a:gd name="connsiteY3" fmla="*/ 0 h 3662976"/>
              <a:gd name="connsiteX0" fmla="*/ 0 w 7600857"/>
              <a:gd name="connsiteY0" fmla="*/ 3662976 h 3662976"/>
              <a:gd name="connsiteX1" fmla="*/ 4439920 w 7600857"/>
              <a:gd name="connsiteY1" fmla="*/ 3226096 h 3662976"/>
              <a:gd name="connsiteX2" fmla="*/ 6571222 w 7600857"/>
              <a:gd name="connsiteY2" fmla="*/ 2241927 h 3662976"/>
              <a:gd name="connsiteX3" fmla="*/ 7600858 w 7600857"/>
              <a:gd name="connsiteY3" fmla="*/ 0 h 3662976"/>
              <a:gd name="connsiteX0" fmla="*/ 0 w 7600859"/>
              <a:gd name="connsiteY0" fmla="*/ 4125360 h 4125360"/>
              <a:gd name="connsiteX1" fmla="*/ 4439920 w 7600859"/>
              <a:gd name="connsiteY1" fmla="*/ 3688480 h 4125360"/>
              <a:gd name="connsiteX2" fmla="*/ 6571222 w 7600859"/>
              <a:gd name="connsiteY2" fmla="*/ 2704311 h 4125360"/>
              <a:gd name="connsiteX3" fmla="*/ 7600859 w 7600859"/>
              <a:gd name="connsiteY3" fmla="*/ 0 h 4125360"/>
              <a:gd name="connsiteX0" fmla="*/ 0 w 7600859"/>
              <a:gd name="connsiteY0" fmla="*/ 4125360 h 4125360"/>
              <a:gd name="connsiteX1" fmla="*/ 4439920 w 7600859"/>
              <a:gd name="connsiteY1" fmla="*/ 3688480 h 4125360"/>
              <a:gd name="connsiteX2" fmla="*/ 6571222 w 7600859"/>
              <a:gd name="connsiteY2" fmla="*/ 2704311 h 4125360"/>
              <a:gd name="connsiteX3" fmla="*/ 7600859 w 7600859"/>
              <a:gd name="connsiteY3" fmla="*/ 0 h 4125360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6571222 w 7678399"/>
              <a:gd name="connsiteY2" fmla="*/ 1779538 h 3200587"/>
              <a:gd name="connsiteX3" fmla="*/ 7678399 w 7678399"/>
              <a:gd name="connsiteY3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6571222 w 7678399"/>
              <a:gd name="connsiteY2" fmla="*/ 1779538 h 3200587"/>
              <a:gd name="connsiteX3" fmla="*/ 7678399 w 7678399"/>
              <a:gd name="connsiteY3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763707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532515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532515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821509 h 3200587"/>
              <a:gd name="connsiteX2" fmla="*/ 7678399 w 7678399"/>
              <a:gd name="connsiteY2" fmla="*/ 0 h 3200587"/>
              <a:gd name="connsiteX0" fmla="*/ 0 w 7678399"/>
              <a:gd name="connsiteY0" fmla="*/ 3200587 h 3200587"/>
              <a:gd name="connsiteX1" fmla="*/ 4439920 w 7678399"/>
              <a:gd name="connsiteY1" fmla="*/ 2648115 h 3200587"/>
              <a:gd name="connsiteX2" fmla="*/ 7678399 w 7678399"/>
              <a:gd name="connsiteY2" fmla="*/ 0 h 320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8399" h="3200587">
                <a:moveTo>
                  <a:pt x="0" y="3200587"/>
                </a:moveTo>
                <a:cubicBezTo>
                  <a:pt x="1614593" y="3136240"/>
                  <a:pt x="3160187" y="2834758"/>
                  <a:pt x="4439920" y="2648115"/>
                </a:cubicBezTo>
                <a:cubicBezTo>
                  <a:pt x="5719653" y="2461472"/>
                  <a:pt x="7275102" y="2136330"/>
                  <a:pt x="7678399" y="0"/>
                </a:cubicBezTo>
              </a:path>
            </a:pathLst>
          </a:custGeom>
          <a:noFill/>
          <a:ln w="57150">
            <a:solidFill>
              <a:srgbClr val="43DD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 rot="5400000" flipV="1">
            <a:off x="929781" y="3943166"/>
            <a:ext cx="2467347" cy="2687189"/>
          </a:xfrm>
          <a:custGeom>
            <a:avLst/>
            <a:gdLst>
              <a:gd name="connsiteX0" fmla="*/ 0 w 6797040"/>
              <a:gd name="connsiteY0" fmla="*/ 4075806 h 4075806"/>
              <a:gd name="connsiteX1" fmla="*/ 670560 w 6797040"/>
              <a:gd name="connsiteY1" fmla="*/ 2948046 h 4075806"/>
              <a:gd name="connsiteX2" fmla="*/ 777240 w 6797040"/>
              <a:gd name="connsiteY2" fmla="*/ 1393566 h 4075806"/>
              <a:gd name="connsiteX3" fmla="*/ 2087880 w 6797040"/>
              <a:gd name="connsiteY3" fmla="*/ 21966 h 4075806"/>
              <a:gd name="connsiteX4" fmla="*/ 4648200 w 6797040"/>
              <a:gd name="connsiteY4" fmla="*/ 601086 h 4075806"/>
              <a:gd name="connsiteX5" fmla="*/ 6797040 w 6797040"/>
              <a:gd name="connsiteY5" fmla="*/ 1302126 h 4075806"/>
              <a:gd name="connsiteX0" fmla="*/ 0 w 6797040"/>
              <a:gd name="connsiteY0" fmla="*/ 4179654 h 4179654"/>
              <a:gd name="connsiteX1" fmla="*/ 670560 w 6797040"/>
              <a:gd name="connsiteY1" fmla="*/ 3051894 h 4179654"/>
              <a:gd name="connsiteX2" fmla="*/ 777240 w 6797040"/>
              <a:gd name="connsiteY2" fmla="*/ 1497414 h 4179654"/>
              <a:gd name="connsiteX3" fmla="*/ 2240280 w 6797040"/>
              <a:gd name="connsiteY3" fmla="*/ 19134 h 4179654"/>
              <a:gd name="connsiteX4" fmla="*/ 4648200 w 6797040"/>
              <a:gd name="connsiteY4" fmla="*/ 704934 h 4179654"/>
              <a:gd name="connsiteX5" fmla="*/ 6797040 w 6797040"/>
              <a:gd name="connsiteY5" fmla="*/ 1405974 h 4179654"/>
              <a:gd name="connsiteX0" fmla="*/ 0 w 6797040"/>
              <a:gd name="connsiteY0" fmla="*/ 4174960 h 4174960"/>
              <a:gd name="connsiteX1" fmla="*/ 670560 w 6797040"/>
              <a:gd name="connsiteY1" fmla="*/ 3047200 h 4174960"/>
              <a:gd name="connsiteX2" fmla="*/ 762000 w 6797040"/>
              <a:gd name="connsiteY2" fmla="*/ 1370800 h 4174960"/>
              <a:gd name="connsiteX3" fmla="*/ 2240280 w 6797040"/>
              <a:gd name="connsiteY3" fmla="*/ 14440 h 4174960"/>
              <a:gd name="connsiteX4" fmla="*/ 4648200 w 6797040"/>
              <a:gd name="connsiteY4" fmla="*/ 700240 h 4174960"/>
              <a:gd name="connsiteX5" fmla="*/ 6797040 w 6797040"/>
              <a:gd name="connsiteY5" fmla="*/ 1401280 h 4174960"/>
              <a:gd name="connsiteX0" fmla="*/ 349596 w 6191596"/>
              <a:gd name="connsiteY0" fmla="*/ 4370052 h 4370052"/>
              <a:gd name="connsiteX1" fmla="*/ 65116 w 6191596"/>
              <a:gd name="connsiteY1" fmla="*/ 3047200 h 4370052"/>
              <a:gd name="connsiteX2" fmla="*/ 156556 w 6191596"/>
              <a:gd name="connsiteY2" fmla="*/ 1370800 h 4370052"/>
              <a:gd name="connsiteX3" fmla="*/ 1634836 w 6191596"/>
              <a:gd name="connsiteY3" fmla="*/ 14440 h 4370052"/>
              <a:gd name="connsiteX4" fmla="*/ 4042756 w 6191596"/>
              <a:gd name="connsiteY4" fmla="*/ 700240 h 4370052"/>
              <a:gd name="connsiteX5" fmla="*/ 6191596 w 6191596"/>
              <a:gd name="connsiteY5" fmla="*/ 1401280 h 4370052"/>
              <a:gd name="connsiteX0" fmla="*/ 248152 w 6090152"/>
              <a:gd name="connsiteY0" fmla="*/ 4370052 h 4370052"/>
              <a:gd name="connsiteX1" fmla="*/ 309112 w 6090152"/>
              <a:gd name="connsiteY1" fmla="*/ 2943151 h 4370052"/>
              <a:gd name="connsiteX2" fmla="*/ 55112 w 6090152"/>
              <a:gd name="connsiteY2" fmla="*/ 1370800 h 4370052"/>
              <a:gd name="connsiteX3" fmla="*/ 1533392 w 6090152"/>
              <a:gd name="connsiteY3" fmla="*/ 14440 h 4370052"/>
              <a:gd name="connsiteX4" fmla="*/ 3941312 w 6090152"/>
              <a:gd name="connsiteY4" fmla="*/ 700240 h 4370052"/>
              <a:gd name="connsiteX5" fmla="*/ 6090152 w 6090152"/>
              <a:gd name="connsiteY5" fmla="*/ 1401280 h 4370052"/>
              <a:gd name="connsiteX0" fmla="*/ 248152 w 6090152"/>
              <a:gd name="connsiteY0" fmla="*/ 4370052 h 4370052"/>
              <a:gd name="connsiteX1" fmla="*/ 309112 w 6090152"/>
              <a:gd name="connsiteY1" fmla="*/ 2943151 h 4370052"/>
              <a:gd name="connsiteX2" fmla="*/ 55112 w 6090152"/>
              <a:gd name="connsiteY2" fmla="*/ 1370800 h 4370052"/>
              <a:gd name="connsiteX3" fmla="*/ 1533392 w 6090152"/>
              <a:gd name="connsiteY3" fmla="*/ 14440 h 4370052"/>
              <a:gd name="connsiteX4" fmla="*/ 3941312 w 6090152"/>
              <a:gd name="connsiteY4" fmla="*/ 700240 h 4370052"/>
              <a:gd name="connsiteX5" fmla="*/ 6090152 w 6090152"/>
              <a:gd name="connsiteY5" fmla="*/ 1401280 h 4370052"/>
              <a:gd name="connsiteX0" fmla="*/ 234145 w 6076145"/>
              <a:gd name="connsiteY0" fmla="*/ 4370052 h 4370052"/>
              <a:gd name="connsiteX1" fmla="*/ 396705 w 6076145"/>
              <a:gd name="connsiteY1" fmla="*/ 2930145 h 4370052"/>
              <a:gd name="connsiteX2" fmla="*/ 41105 w 6076145"/>
              <a:gd name="connsiteY2" fmla="*/ 1370800 h 4370052"/>
              <a:gd name="connsiteX3" fmla="*/ 1519385 w 6076145"/>
              <a:gd name="connsiteY3" fmla="*/ 14440 h 4370052"/>
              <a:gd name="connsiteX4" fmla="*/ 3927305 w 6076145"/>
              <a:gd name="connsiteY4" fmla="*/ 700240 h 4370052"/>
              <a:gd name="connsiteX5" fmla="*/ 6076145 w 6076145"/>
              <a:gd name="connsiteY5" fmla="*/ 1401280 h 4370052"/>
              <a:gd name="connsiteX0" fmla="*/ 0 w 5842000"/>
              <a:gd name="connsiteY0" fmla="*/ 4384629 h 4384629"/>
              <a:gd name="connsiteX1" fmla="*/ 162560 w 5842000"/>
              <a:gd name="connsiteY1" fmla="*/ 2944722 h 4384629"/>
              <a:gd name="connsiteX2" fmla="*/ 365760 w 5842000"/>
              <a:gd name="connsiteY2" fmla="*/ 1736542 h 4384629"/>
              <a:gd name="connsiteX3" fmla="*/ 1285240 w 5842000"/>
              <a:gd name="connsiteY3" fmla="*/ 29017 h 4384629"/>
              <a:gd name="connsiteX4" fmla="*/ 3693160 w 5842000"/>
              <a:gd name="connsiteY4" fmla="*/ 714817 h 4384629"/>
              <a:gd name="connsiteX5" fmla="*/ 5842000 w 5842000"/>
              <a:gd name="connsiteY5" fmla="*/ 1415857 h 4384629"/>
              <a:gd name="connsiteX0" fmla="*/ 0 w 5842000"/>
              <a:gd name="connsiteY0" fmla="*/ 3682926 h 3682926"/>
              <a:gd name="connsiteX1" fmla="*/ 162560 w 5842000"/>
              <a:gd name="connsiteY1" fmla="*/ 2243019 h 3682926"/>
              <a:gd name="connsiteX2" fmla="*/ 365760 w 5842000"/>
              <a:gd name="connsiteY2" fmla="*/ 1034839 h 3682926"/>
              <a:gd name="connsiteX3" fmla="*/ 1010920 w 5842000"/>
              <a:gd name="connsiteY3" fmla="*/ 315778 h 3682926"/>
              <a:gd name="connsiteX4" fmla="*/ 3693160 w 5842000"/>
              <a:gd name="connsiteY4" fmla="*/ 13114 h 3682926"/>
              <a:gd name="connsiteX5" fmla="*/ 5842000 w 5842000"/>
              <a:gd name="connsiteY5" fmla="*/ 714154 h 3682926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162560 w 5842000"/>
              <a:gd name="connsiteY1" fmla="*/ 2242334 h 3682241"/>
              <a:gd name="connsiteX2" fmla="*/ 375920 w 5842000"/>
              <a:gd name="connsiteY2" fmla="*/ 943112 h 3682241"/>
              <a:gd name="connsiteX3" fmla="*/ 1010920 w 5842000"/>
              <a:gd name="connsiteY3" fmla="*/ 315093 h 3682241"/>
              <a:gd name="connsiteX4" fmla="*/ 3693160 w 5842000"/>
              <a:gd name="connsiteY4" fmla="*/ 12429 h 3682241"/>
              <a:gd name="connsiteX5" fmla="*/ 5842000 w 5842000"/>
              <a:gd name="connsiteY5" fmla="*/ 713469 h 3682241"/>
              <a:gd name="connsiteX0" fmla="*/ 0 w 5842000"/>
              <a:gd name="connsiteY0" fmla="*/ 3682241 h 3682241"/>
              <a:gd name="connsiteX1" fmla="*/ 375920 w 5842000"/>
              <a:gd name="connsiteY1" fmla="*/ 943112 h 3682241"/>
              <a:gd name="connsiteX2" fmla="*/ 1010920 w 5842000"/>
              <a:gd name="connsiteY2" fmla="*/ 315093 h 3682241"/>
              <a:gd name="connsiteX3" fmla="*/ 3693160 w 5842000"/>
              <a:gd name="connsiteY3" fmla="*/ 12429 h 3682241"/>
              <a:gd name="connsiteX4" fmla="*/ 5842000 w 5842000"/>
              <a:gd name="connsiteY4" fmla="*/ 713469 h 3682241"/>
              <a:gd name="connsiteX0" fmla="*/ 0 w 5842000"/>
              <a:gd name="connsiteY0" fmla="*/ 3680184 h 3680184"/>
              <a:gd name="connsiteX1" fmla="*/ 447040 w 5842000"/>
              <a:gd name="connsiteY1" fmla="*/ 602896 h 3680184"/>
              <a:gd name="connsiteX2" fmla="*/ 1010920 w 5842000"/>
              <a:gd name="connsiteY2" fmla="*/ 313036 h 3680184"/>
              <a:gd name="connsiteX3" fmla="*/ 3693160 w 5842000"/>
              <a:gd name="connsiteY3" fmla="*/ 10372 h 3680184"/>
              <a:gd name="connsiteX4" fmla="*/ 5842000 w 5842000"/>
              <a:gd name="connsiteY4" fmla="*/ 711412 h 3680184"/>
              <a:gd name="connsiteX0" fmla="*/ 0 w 5842000"/>
              <a:gd name="connsiteY0" fmla="*/ 3680184 h 3680184"/>
              <a:gd name="connsiteX1" fmla="*/ 447040 w 5842000"/>
              <a:gd name="connsiteY1" fmla="*/ 602896 h 3680184"/>
              <a:gd name="connsiteX2" fmla="*/ 1010920 w 5842000"/>
              <a:gd name="connsiteY2" fmla="*/ 313036 h 3680184"/>
              <a:gd name="connsiteX3" fmla="*/ 3693160 w 5842000"/>
              <a:gd name="connsiteY3" fmla="*/ 10372 h 3680184"/>
              <a:gd name="connsiteX4" fmla="*/ 5842000 w 5842000"/>
              <a:gd name="connsiteY4" fmla="*/ 711412 h 3680184"/>
              <a:gd name="connsiteX0" fmla="*/ 0 w 5842000"/>
              <a:gd name="connsiteY0" fmla="*/ 3674791 h 3674791"/>
              <a:gd name="connsiteX1" fmla="*/ 447040 w 5842000"/>
              <a:gd name="connsiteY1" fmla="*/ 597503 h 3674791"/>
              <a:gd name="connsiteX2" fmla="*/ 3693160 w 5842000"/>
              <a:gd name="connsiteY2" fmla="*/ 4979 h 3674791"/>
              <a:gd name="connsiteX3" fmla="*/ 5842000 w 5842000"/>
              <a:gd name="connsiteY3" fmla="*/ 706019 h 3674791"/>
              <a:gd name="connsiteX0" fmla="*/ 0 w 5842000"/>
              <a:gd name="connsiteY0" fmla="*/ 3236006 h 3236006"/>
              <a:gd name="connsiteX1" fmla="*/ 447040 w 5842000"/>
              <a:gd name="connsiteY1" fmla="*/ 158718 h 3236006"/>
              <a:gd name="connsiteX2" fmla="*/ 3388360 w 5842000"/>
              <a:gd name="connsiteY2" fmla="*/ 424596 h 3236006"/>
              <a:gd name="connsiteX3" fmla="*/ 5842000 w 5842000"/>
              <a:gd name="connsiteY3" fmla="*/ 267234 h 3236006"/>
              <a:gd name="connsiteX0" fmla="*/ 0 w 4683760"/>
              <a:gd name="connsiteY0" fmla="*/ 3233091 h 3233091"/>
              <a:gd name="connsiteX1" fmla="*/ 447040 w 4683760"/>
              <a:gd name="connsiteY1" fmla="*/ 155803 h 3233091"/>
              <a:gd name="connsiteX2" fmla="*/ 3388360 w 4683760"/>
              <a:gd name="connsiteY2" fmla="*/ 421681 h 3233091"/>
              <a:gd name="connsiteX3" fmla="*/ 4683760 w 4683760"/>
              <a:gd name="connsiteY3" fmla="*/ 134258 h 3233091"/>
              <a:gd name="connsiteX0" fmla="*/ 0 w 4683760"/>
              <a:gd name="connsiteY0" fmla="*/ 3233091 h 3233091"/>
              <a:gd name="connsiteX1" fmla="*/ 447040 w 4683760"/>
              <a:gd name="connsiteY1" fmla="*/ 155803 h 3233091"/>
              <a:gd name="connsiteX2" fmla="*/ 3388360 w 4683760"/>
              <a:gd name="connsiteY2" fmla="*/ 421681 h 3233091"/>
              <a:gd name="connsiteX3" fmla="*/ 4683760 w 4683760"/>
              <a:gd name="connsiteY3" fmla="*/ 134258 h 3233091"/>
              <a:gd name="connsiteX0" fmla="*/ 0 w 4683760"/>
              <a:gd name="connsiteY0" fmla="*/ 3502282 h 3502282"/>
              <a:gd name="connsiteX1" fmla="*/ 680720 w 4683760"/>
              <a:gd name="connsiteY1" fmla="*/ 125854 h 3502282"/>
              <a:gd name="connsiteX2" fmla="*/ 3388360 w 4683760"/>
              <a:gd name="connsiteY2" fmla="*/ 690872 h 3502282"/>
              <a:gd name="connsiteX3" fmla="*/ 4683760 w 4683760"/>
              <a:gd name="connsiteY3" fmla="*/ 403449 h 3502282"/>
              <a:gd name="connsiteX0" fmla="*/ 0 w 4683760"/>
              <a:gd name="connsiteY0" fmla="*/ 3486886 h 3486886"/>
              <a:gd name="connsiteX1" fmla="*/ 680720 w 4683760"/>
              <a:gd name="connsiteY1" fmla="*/ 110458 h 3486886"/>
              <a:gd name="connsiteX2" fmla="*/ 3388360 w 4683760"/>
              <a:gd name="connsiteY2" fmla="*/ 779525 h 3486886"/>
              <a:gd name="connsiteX3" fmla="*/ 4683760 w 4683760"/>
              <a:gd name="connsiteY3" fmla="*/ 388053 h 3486886"/>
              <a:gd name="connsiteX0" fmla="*/ 0 w 4704080"/>
              <a:gd name="connsiteY0" fmla="*/ 3485770 h 3485770"/>
              <a:gd name="connsiteX1" fmla="*/ 680720 w 4704080"/>
              <a:gd name="connsiteY1" fmla="*/ 109342 h 3485770"/>
              <a:gd name="connsiteX2" fmla="*/ 3388360 w 4704080"/>
              <a:gd name="connsiteY2" fmla="*/ 778409 h 3485770"/>
              <a:gd name="connsiteX3" fmla="*/ 4704080 w 4704080"/>
              <a:gd name="connsiteY3" fmla="*/ 295894 h 34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4080" h="3485770">
                <a:moveTo>
                  <a:pt x="0" y="3485770"/>
                </a:moveTo>
                <a:cubicBezTo>
                  <a:pt x="78317" y="2915118"/>
                  <a:pt x="115993" y="560569"/>
                  <a:pt x="680720" y="109342"/>
                </a:cubicBezTo>
                <a:cubicBezTo>
                  <a:pt x="1245447" y="-341885"/>
                  <a:pt x="2717800" y="747317"/>
                  <a:pt x="3388360" y="778409"/>
                </a:cubicBezTo>
                <a:cubicBezTo>
                  <a:pt x="4058920" y="809501"/>
                  <a:pt x="4032250" y="507268"/>
                  <a:pt x="4704080" y="295894"/>
                </a:cubicBezTo>
              </a:path>
            </a:pathLst>
          </a:custGeom>
          <a:noFill/>
          <a:ln w="57150">
            <a:solidFill>
              <a:srgbClr val="87E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3245348" y="4017055"/>
            <a:ext cx="262712" cy="2644140"/>
          </a:xfrm>
          <a:custGeom>
            <a:avLst/>
            <a:gdLst>
              <a:gd name="connsiteX0" fmla="*/ 175260 w 204478"/>
              <a:gd name="connsiteY0" fmla="*/ 0 h 2644140"/>
              <a:gd name="connsiteX1" fmla="*/ 190500 w 204478"/>
              <a:gd name="connsiteY1" fmla="*/ 1661160 h 2644140"/>
              <a:gd name="connsiteX2" fmla="*/ 0 w 204478"/>
              <a:gd name="connsiteY2" fmla="*/ 2644140 h 2644140"/>
              <a:gd name="connsiteX0" fmla="*/ 175260 w 181406"/>
              <a:gd name="connsiteY0" fmla="*/ 0 h 2644140"/>
              <a:gd name="connsiteX1" fmla="*/ 125268 w 181406"/>
              <a:gd name="connsiteY1" fmla="*/ 1668780 h 2644140"/>
              <a:gd name="connsiteX2" fmla="*/ 0 w 181406"/>
              <a:gd name="connsiteY2" fmla="*/ 2644140 h 2644140"/>
              <a:gd name="connsiteX0" fmla="*/ 256799 w 264408"/>
              <a:gd name="connsiteY0" fmla="*/ 0 h 2644140"/>
              <a:gd name="connsiteX1" fmla="*/ 206807 w 264408"/>
              <a:gd name="connsiteY1" fmla="*/ 1668780 h 2644140"/>
              <a:gd name="connsiteX2" fmla="*/ 0 w 264408"/>
              <a:gd name="connsiteY2" fmla="*/ 2644140 h 2644140"/>
              <a:gd name="connsiteX0" fmla="*/ 256799 w 281120"/>
              <a:gd name="connsiteY0" fmla="*/ 0 h 2644140"/>
              <a:gd name="connsiteX1" fmla="*/ 255731 w 281120"/>
              <a:gd name="connsiteY1" fmla="*/ 1676400 h 2644140"/>
              <a:gd name="connsiteX2" fmla="*/ 0 w 281120"/>
              <a:gd name="connsiteY2" fmla="*/ 2644140 h 26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120" h="2644140">
                <a:moveTo>
                  <a:pt x="256799" y="0"/>
                </a:moveTo>
                <a:cubicBezTo>
                  <a:pt x="279024" y="610235"/>
                  <a:pt x="298531" y="1235710"/>
                  <a:pt x="255731" y="1676400"/>
                </a:cubicBezTo>
                <a:cubicBezTo>
                  <a:pt x="212931" y="2117090"/>
                  <a:pt x="80645" y="2372995"/>
                  <a:pt x="0" y="2644140"/>
                </a:cubicBezTo>
              </a:path>
            </a:pathLst>
          </a:custGeom>
          <a:noFill/>
          <a:ln w="57150">
            <a:solidFill>
              <a:srgbClr val="73F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V="1">
            <a:off x="3418261" y="3997761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V="1">
            <a:off x="3213082" y="4310531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flipV="1">
            <a:off x="3037639" y="4594726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flipV="1">
            <a:off x="2894012" y="4850664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flipV="1">
            <a:off x="2723266" y="5084848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flipV="1">
            <a:off x="2470887" y="5333498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flipV="1">
            <a:off x="1681932" y="5460964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flipV="1">
            <a:off x="2134035" y="5533757"/>
            <a:ext cx="86890" cy="81233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/>
          <p:nvPr/>
        </p:nvSpPr>
        <p:spPr>
          <a:xfrm flipV="1">
            <a:off x="1114555" y="4895034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flipV="1">
            <a:off x="1370077" y="5258110"/>
            <a:ext cx="91440" cy="89417"/>
          </a:xfrm>
          <a:prstGeom prst="ellipse">
            <a:avLst/>
          </a:prstGeom>
          <a:solidFill>
            <a:srgbClr val="43DD9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1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101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3051</TotalTime>
  <Words>652</Words>
  <Application>Microsoft Office PowerPoint</Application>
  <PresentationFormat>On-screen Show (4:3)</PresentationFormat>
  <Paragraphs>214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Myriad Pro Cond</vt:lpstr>
      <vt:lpstr>Segoe UI Black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Kendall-Bar</dc:creator>
  <cp:lastModifiedBy>Jessica Kendall-Bar</cp:lastModifiedBy>
  <cp:revision>80</cp:revision>
  <dcterms:created xsi:type="dcterms:W3CDTF">2015-11-26T10:03:01Z</dcterms:created>
  <dcterms:modified xsi:type="dcterms:W3CDTF">2015-12-02T09:11:03Z</dcterms:modified>
</cp:coreProperties>
</file>