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68" r:id="rId5"/>
    <p:sldId id="262" r:id="rId6"/>
    <p:sldId id="258" r:id="rId7"/>
    <p:sldId id="263" r:id="rId8"/>
    <p:sldId id="271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5179" autoAdjust="0"/>
  </p:normalViewPr>
  <p:slideViewPr>
    <p:cSldViewPr>
      <p:cViewPr varScale="1">
        <p:scale>
          <a:sx n="82" d="100"/>
          <a:sy n="82" d="100"/>
        </p:scale>
        <p:origin x="216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12/1/2014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12/1/2014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12/1/2014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4059478"/>
            <a:ext cx="9144000" cy="807716"/>
          </a:xfrm>
        </p:spPr>
        <p:txBody>
          <a:bodyPr/>
          <a:lstStyle/>
          <a:p>
            <a:r>
              <a:rPr lang="en-US" dirty="0" smtClean="0"/>
              <a:t>Rogue </a:t>
            </a:r>
            <a:r>
              <a:rPr lang="en-US" dirty="0" err="1" smtClean="0"/>
              <a:t>Exosolar</a:t>
            </a:r>
            <a:r>
              <a:rPr lang="en-US" dirty="0" smtClean="0"/>
              <a:t> Planets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12" y="115528"/>
            <a:ext cx="6172200" cy="3968789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Phillip Sells</a:t>
            </a:r>
          </a:p>
          <a:p>
            <a:r>
              <a:rPr lang="en-US" dirty="0" smtClean="0"/>
              <a:t>EPS 109</a:t>
            </a:r>
          </a:p>
          <a:p>
            <a:r>
              <a:rPr lang="en-US" smtClean="0"/>
              <a:t>December 2</a:t>
            </a:r>
            <a:r>
              <a:rPr lang="en-US" baseline="30000" smtClean="0"/>
              <a:t>nd</a:t>
            </a:r>
            <a:r>
              <a:rPr lang="en-US" smtClean="0"/>
              <a:t>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Observational Data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WISE </a:t>
            </a:r>
            <a:r>
              <a:rPr lang="en-US" u="sng" dirty="0" smtClean="0"/>
              <a:t>0855–0714</a:t>
            </a:r>
            <a:r>
              <a:rPr lang="en-US" dirty="0" smtClean="0"/>
              <a:t>,  Closest free-floating </a:t>
            </a:r>
            <a:r>
              <a:rPr lang="en-US" dirty="0" err="1" smtClean="0"/>
              <a:t>exosolar</a:t>
            </a:r>
            <a:r>
              <a:rPr lang="en-US" dirty="0" smtClean="0"/>
              <a:t> object</a:t>
            </a:r>
            <a:endParaRPr lang="en-US" dirty="0"/>
          </a:p>
          <a:p>
            <a:r>
              <a:rPr lang="en-US" dirty="0" smtClean="0"/>
              <a:t>Sub-Brown Dwarf (low mass brown dwarf / high mass planet).</a:t>
            </a:r>
          </a:p>
          <a:p>
            <a:r>
              <a:rPr lang="en-US" dirty="0" smtClean="0"/>
              <a:t>Distance measured at  7.5 +/- 0.3  light years (Pluto is 320 light minutes).</a:t>
            </a:r>
          </a:p>
          <a:p>
            <a:endParaRPr lang="en-US" dirty="0" smtClean="0"/>
          </a:p>
          <a:p>
            <a:r>
              <a:rPr lang="en-US" u="sng" dirty="0"/>
              <a:t>WISE </a:t>
            </a:r>
            <a:r>
              <a:rPr lang="en-US" u="sng" dirty="0" smtClean="0"/>
              <a:t>1049-5319</a:t>
            </a:r>
            <a:r>
              <a:rPr lang="en-US" dirty="0" smtClean="0"/>
              <a:t>, Binary brown dwarf system</a:t>
            </a:r>
          </a:p>
          <a:p>
            <a:r>
              <a:rPr lang="en-US" dirty="0" smtClean="0"/>
              <a:t>Distance measured at 6.6 +/- 0.06 light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MATLAB Simulation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10134599" cy="4267200"/>
          </a:xfrm>
        </p:spPr>
        <p:txBody>
          <a:bodyPr/>
          <a:lstStyle/>
          <a:p>
            <a:r>
              <a:rPr lang="en-US" dirty="0" smtClean="0"/>
              <a:t>Inner Solar System + Jupiter</a:t>
            </a:r>
            <a:endParaRPr lang="en-US" dirty="0"/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order </a:t>
            </a:r>
            <a:r>
              <a:rPr lang="en-US" dirty="0" err="1" smtClean="0"/>
              <a:t>Runge-Kutta</a:t>
            </a:r>
            <a:r>
              <a:rPr lang="en-US" dirty="0" smtClean="0"/>
              <a:t> method for ODE calculation</a:t>
            </a:r>
            <a:endParaRPr lang="en-US" dirty="0"/>
          </a:p>
          <a:p>
            <a:r>
              <a:rPr lang="en-US" dirty="0" smtClean="0"/>
              <a:t>Two large mass </a:t>
            </a:r>
            <a:r>
              <a:rPr lang="en-US" dirty="0" err="1" smtClean="0"/>
              <a:t>exosolar</a:t>
            </a:r>
            <a:r>
              <a:rPr lang="en-US" dirty="0" smtClean="0"/>
              <a:t> objects introduced to system (non binary system)</a:t>
            </a:r>
          </a:p>
          <a:p>
            <a:r>
              <a:rPr lang="en-US" dirty="0" err="1" smtClean="0"/>
              <a:t>Exosolar</a:t>
            </a:r>
            <a:r>
              <a:rPr lang="en-US" dirty="0" smtClean="0"/>
              <a:t> objects scaled to </a:t>
            </a:r>
            <a:r>
              <a:rPr lang="en-US" dirty="0"/>
              <a:t>DENIS-P J082303.1-491201 </a:t>
            </a:r>
            <a:r>
              <a:rPr lang="en-US" dirty="0" smtClean="0"/>
              <a:t>b (~30 Jupiter masses).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the simulation: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10134599" cy="4267200"/>
          </a:xfrm>
        </p:spPr>
        <p:txBody>
          <a:bodyPr/>
          <a:lstStyle/>
          <a:p>
            <a:r>
              <a:rPr lang="en-US" dirty="0" smtClean="0"/>
              <a:t>Modify masses  &amp; initial angle of objects in lines 5-20 of </a:t>
            </a:r>
            <a:r>
              <a:rPr lang="en-US" dirty="0" err="1" smtClean="0"/>
              <a:t>rogueplanet.m</a:t>
            </a:r>
            <a:endParaRPr lang="en-US" dirty="0"/>
          </a:p>
          <a:p>
            <a:r>
              <a:rPr lang="en-US" dirty="0" smtClean="0"/>
              <a:t>All current data is in </a:t>
            </a:r>
            <a:r>
              <a:rPr lang="en-US" dirty="0" err="1" smtClean="0"/>
              <a:t>cgs</a:t>
            </a:r>
            <a:r>
              <a:rPr lang="en-US" dirty="0" smtClean="0"/>
              <a:t> units, and all initial angles approximate the actual positions of the planets as of December 2014. </a:t>
            </a:r>
          </a:p>
          <a:p>
            <a:r>
              <a:rPr lang="en-US" dirty="0" smtClean="0"/>
              <a:t>Place </a:t>
            </a:r>
            <a:r>
              <a:rPr lang="en-US" dirty="0" err="1" smtClean="0"/>
              <a:t>rogueplanet.m</a:t>
            </a:r>
            <a:r>
              <a:rPr lang="en-US" dirty="0" smtClean="0"/>
              <a:t>, and </a:t>
            </a:r>
            <a:r>
              <a:rPr lang="en-US" dirty="0" err="1" smtClean="0"/>
              <a:t>rogueplanet_ode.m</a:t>
            </a:r>
            <a:r>
              <a:rPr lang="en-US" dirty="0" smtClean="0"/>
              <a:t> in your working directory</a:t>
            </a:r>
          </a:p>
          <a:p>
            <a:r>
              <a:rPr lang="en-US" dirty="0" smtClean="0"/>
              <a:t>Run by typing: </a:t>
            </a:r>
            <a:r>
              <a:rPr lang="en-US" dirty="0" err="1" smtClean="0"/>
              <a:t>rogueplanet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9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155</Words>
  <Application>Microsoft Office PowerPoint</Application>
  <PresentationFormat>Custom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Consolas</vt:lpstr>
      <vt:lpstr>Corbel</vt:lpstr>
      <vt:lpstr>Chalkboard 16x9</vt:lpstr>
      <vt:lpstr>Rogue Exosolar Planets</vt:lpstr>
      <vt:lpstr>Observational Data</vt:lpstr>
      <vt:lpstr>MATLAB Simulation</vt:lpstr>
      <vt:lpstr>PowerPoint Presentation</vt:lpstr>
      <vt:lpstr>PowerPoint Presentation</vt:lpstr>
      <vt:lpstr>PowerPoint Presentation</vt:lpstr>
      <vt:lpstr>Running the simulation: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2014-11-29T21:29:58Z</dcterms:created>
  <dcterms:modified xsi:type="dcterms:W3CDTF">2014-12-02T03:55:26Z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