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-184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B1798-6982-E847-95BF-F61BA21D0143}" type="datetimeFigureOut">
              <a:rPr lang="en-US" smtClean="0"/>
              <a:t>12/1/14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7B01A-F303-F749-B846-5EF2D199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92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B1798-6982-E847-95BF-F61BA21D0143}" type="datetimeFigureOut">
              <a:rPr lang="en-US" smtClean="0"/>
              <a:t>12/1/14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7B01A-F303-F749-B846-5EF2D199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296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B1798-6982-E847-95BF-F61BA21D0143}" type="datetimeFigureOut">
              <a:rPr lang="en-US" smtClean="0"/>
              <a:t>12/1/14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7B01A-F303-F749-B846-5EF2D199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751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B1798-6982-E847-95BF-F61BA21D0143}" type="datetimeFigureOut">
              <a:rPr lang="en-US" smtClean="0"/>
              <a:t>12/1/14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7B01A-F303-F749-B846-5EF2D199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25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B1798-6982-E847-95BF-F61BA21D0143}" type="datetimeFigureOut">
              <a:rPr lang="en-US" smtClean="0"/>
              <a:t>12/1/14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7B01A-F303-F749-B846-5EF2D199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72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B1798-6982-E847-95BF-F61BA21D0143}" type="datetimeFigureOut">
              <a:rPr lang="en-US" smtClean="0"/>
              <a:t>12/1/14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7B01A-F303-F749-B846-5EF2D199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70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B1798-6982-E847-95BF-F61BA21D0143}" type="datetimeFigureOut">
              <a:rPr lang="en-US" smtClean="0"/>
              <a:t>12/1/14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7B01A-F303-F749-B846-5EF2D199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69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B1798-6982-E847-95BF-F61BA21D0143}" type="datetimeFigureOut">
              <a:rPr lang="en-US" smtClean="0"/>
              <a:t>12/1/14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7B01A-F303-F749-B846-5EF2D199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787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B1798-6982-E847-95BF-F61BA21D0143}" type="datetimeFigureOut">
              <a:rPr lang="en-US" smtClean="0"/>
              <a:t>12/1/14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7B01A-F303-F749-B846-5EF2D199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251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B1798-6982-E847-95BF-F61BA21D0143}" type="datetimeFigureOut">
              <a:rPr lang="en-US" smtClean="0"/>
              <a:t>12/1/14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7B01A-F303-F749-B846-5EF2D199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30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B1798-6982-E847-95BF-F61BA21D0143}" type="datetimeFigureOut">
              <a:rPr lang="en-US" smtClean="0"/>
              <a:t>12/1/14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7B01A-F303-F749-B846-5EF2D199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187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B1798-6982-E847-95BF-F61BA21D0143}" type="datetimeFigureOut">
              <a:rPr lang="en-US" smtClean="0"/>
              <a:t>12/1/14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7B01A-F303-F749-B846-5EF2D199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111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gif"/><Relationship Id="rId4" Type="http://schemas.openxmlformats.org/officeDocument/2006/relationships/video" Target="../media/media2.gif"/><Relationship Id="rId5" Type="http://schemas.microsoft.com/office/2007/relationships/media" Target="../media/media3.gif"/><Relationship Id="rId6" Type="http://schemas.openxmlformats.org/officeDocument/2006/relationships/video" Target="../media/media3.gif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1.png"/><Relationship Id="rId9" Type="http://schemas.openxmlformats.org/officeDocument/2006/relationships/image" Target="../media/image2.png"/><Relationship Id="rId10" Type="http://schemas.openxmlformats.org/officeDocument/2006/relationships/image" Target="../media/image3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Ocean Wave Interactions with Land Masses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Tony Wu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770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Using the shallow water equations from lab 10</a:t>
            </a:r>
          </a:p>
          <a:p>
            <a:r>
              <a:rPr lang="en-US" dirty="0" smtClean="0"/>
              <a:t>Modeling interactions with slopes and islands</a:t>
            </a:r>
          </a:p>
          <a:p>
            <a:r>
              <a:rPr lang="en-US" dirty="0" smtClean="0"/>
              <a:t>Depending on the water’s height relative to the island, the waves either cover the island or reflect</a:t>
            </a:r>
          </a:p>
          <a:p>
            <a:r>
              <a:rPr lang="en-US" dirty="0" smtClean="0"/>
              <a:t>When water hits the slope, it loses kinetic energy</a:t>
            </a:r>
          </a:p>
          <a:p>
            <a:r>
              <a:rPr lang="en-US" dirty="0" smtClean="0"/>
              <a:t>Modified original water equations to mimic this behavior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408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74" y="1125749"/>
            <a:ext cx="3929039" cy="1143000"/>
          </a:xfrm>
        </p:spPr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7" name="slope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08296" y="3529511"/>
            <a:ext cx="4204368" cy="3153275"/>
          </a:xfrm>
          <a:prstGeom prst="rect">
            <a:avLst/>
          </a:prstGeom>
        </p:spPr>
      </p:pic>
      <p:pic>
        <p:nvPicPr>
          <p:cNvPr id="9" name="movie1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08296" y="245294"/>
            <a:ext cx="4204368" cy="3153276"/>
          </a:xfrm>
          <a:prstGeom prst="rect">
            <a:avLst/>
          </a:prstGeom>
        </p:spPr>
      </p:pic>
      <p:pic>
        <p:nvPicPr>
          <p:cNvPr id="10" name="movie2.gif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3174" y="3529511"/>
            <a:ext cx="4204367" cy="315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84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65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9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run my 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 put TODO tags next to everything that can be changed by the user (ctrl-F for them)</a:t>
            </a:r>
          </a:p>
          <a:p>
            <a:r>
              <a:rPr lang="en-US" dirty="0" smtClean="0"/>
              <a:t>Can either set the terrain to a slope or island</a:t>
            </a:r>
          </a:p>
          <a:p>
            <a:r>
              <a:rPr lang="en-US" dirty="0" smtClean="0"/>
              <a:t>Can either set the island to tall or short</a:t>
            </a:r>
          </a:p>
          <a:p>
            <a:r>
              <a:rPr lang="en-US" dirty="0" smtClean="0"/>
              <a:t>Can change the gif name</a:t>
            </a:r>
          </a:p>
          <a:p>
            <a:r>
              <a:rPr lang="en-US" dirty="0" smtClean="0"/>
              <a:t>Just run the waterwave03.m file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4559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117</Words>
  <Application>Microsoft Macintosh PowerPoint</Application>
  <PresentationFormat>On-screen Show (4:3)</PresentationFormat>
  <Paragraphs>15</Paragraphs>
  <Slides>4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Ocean Wave Interactions with Land Masses</vt:lpstr>
      <vt:lpstr>Description</vt:lpstr>
      <vt:lpstr>Results</vt:lpstr>
      <vt:lpstr>How to run my code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Ocean Wave Interactions with Land Masses</dc:title>
  <dc:creator>Tony Wu</dc:creator>
  <cp:lastModifiedBy>Tony Wu</cp:lastModifiedBy>
  <cp:revision>5</cp:revision>
  <dcterms:created xsi:type="dcterms:W3CDTF">2014-12-02T00:12:58Z</dcterms:created>
  <dcterms:modified xsi:type="dcterms:W3CDTF">2014-12-02T00:47:09Z</dcterms:modified>
</cp:coreProperties>
</file>