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2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3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D3AD-FA2F-2E40-AC98-DF08DB9A394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7030-7ACE-1344-8B92-2FBDDCC82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315" y="1852339"/>
            <a:ext cx="8249279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Great Plains Drought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EPS109 Final Project</a:t>
            </a: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Professor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Burkhard</a:t>
            </a:r>
            <a:endParaRPr lang="en-US" sz="3600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By: Sol Kim</a:t>
            </a:r>
            <a:endParaRPr lang="en-US" sz="36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99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4814"/>
            <a:ext cx="8229600" cy="5601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Drought Background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Data: NCEP/NCAR Reanalysis 1 Data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Variables: v-wind (m/s) at 700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and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geopotential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height (m) at 500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mb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These are the two main factors underlying the Great Plains drought of 2012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High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geopotential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height anomaly and shifted westward from mean conditions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Weakened or reversed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meridional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winds in the Gulf Coast. Typically strong Northward winds.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ovie_2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45288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60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How to run the code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Add these files/directories to your path</a:t>
            </a:r>
          </a:p>
          <a:p>
            <a:pPr lvl="1"/>
            <a:r>
              <a:rPr lang="en-US" dirty="0"/>
              <a:t>fc (freeze color function for mapping 2 variables)</a:t>
            </a:r>
          </a:p>
          <a:p>
            <a:pPr lvl="1"/>
            <a:r>
              <a:rPr lang="en-US" dirty="0" err="1"/>
              <a:t>cb</a:t>
            </a:r>
            <a:r>
              <a:rPr lang="en-US" dirty="0"/>
              <a:t> (color bar freeze function)</a:t>
            </a:r>
          </a:p>
          <a:p>
            <a:pPr lvl="1"/>
            <a:r>
              <a:rPr lang="en-US" dirty="0" err="1"/>
              <a:t>export_fig</a:t>
            </a:r>
            <a:r>
              <a:rPr lang="en-US" dirty="0"/>
              <a:t> (</a:t>
            </a:r>
            <a:r>
              <a:rPr lang="en-US" dirty="0" err="1"/>
              <a:t>saveas</a:t>
            </a:r>
            <a:r>
              <a:rPr lang="en-US" dirty="0"/>
              <a:t> would not export </a:t>
            </a:r>
            <a:r>
              <a:rPr lang="en-US" dirty="0" err="1"/>
              <a:t>png</a:t>
            </a:r>
            <a:r>
              <a:rPr lang="en-US" dirty="0"/>
              <a:t> correctly)</a:t>
            </a:r>
          </a:p>
          <a:p>
            <a:pPr lvl="1"/>
            <a:r>
              <a:rPr lang="en-US" dirty="0" err="1"/>
              <a:t>mexcdf</a:t>
            </a:r>
            <a:r>
              <a:rPr lang="en-US" dirty="0"/>
              <a:t> (loads and </a:t>
            </a:r>
            <a:r>
              <a:rPr lang="en-US" dirty="0" smtClean="0"/>
              <a:t>extracts </a:t>
            </a:r>
            <a:r>
              <a:rPr lang="en-US" dirty="0" err="1"/>
              <a:t>nc</a:t>
            </a:r>
            <a:r>
              <a:rPr lang="en-US" dirty="0"/>
              <a:t> </a:t>
            </a:r>
            <a:r>
              <a:rPr lang="en-US" dirty="0" smtClean="0"/>
              <a:t>files)</a:t>
            </a:r>
            <a:endParaRPr lang="en-US" dirty="0"/>
          </a:p>
          <a:p>
            <a:pPr lvl="1"/>
            <a:r>
              <a:rPr lang="en-US" dirty="0" err="1"/>
              <a:t>vwind.nc</a:t>
            </a:r>
            <a:r>
              <a:rPr lang="en-US" dirty="0"/>
              <a:t> &amp; </a:t>
            </a:r>
            <a:r>
              <a:rPr lang="en-US" dirty="0" err="1"/>
              <a:t>hgt.nc</a:t>
            </a:r>
            <a:r>
              <a:rPr lang="en-US" dirty="0"/>
              <a:t> (raw data in </a:t>
            </a:r>
            <a:r>
              <a:rPr lang="en-US" dirty="0" err="1"/>
              <a:t>nc</a:t>
            </a:r>
            <a:r>
              <a:rPr lang="en-US" dirty="0"/>
              <a:t> format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MATLAB must have mapping toolbox to generate U.S. landmass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 generate a figure that shows </a:t>
            </a:r>
            <a:r>
              <a:rPr lang="en-US" dirty="0" err="1" smtClean="0"/>
              <a:t>geopotential</a:t>
            </a:r>
            <a:r>
              <a:rPr lang="en-US" dirty="0" smtClean="0"/>
              <a:t> height over the U.S. and </a:t>
            </a:r>
            <a:r>
              <a:rPr lang="en-US" dirty="0" err="1" smtClean="0"/>
              <a:t>meridional</a:t>
            </a:r>
            <a:r>
              <a:rPr lang="en-US" dirty="0" smtClean="0"/>
              <a:t> winds in the Gulf Coast region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8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169</Words>
  <Application>Microsoft Macintosh PowerPoint</Application>
  <PresentationFormat>On-screen Show (4:3)</PresentationFormat>
  <Paragraphs>21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Great Plains Drought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Plains Drought</dc:title>
  <dc:creator>ETS  </dc:creator>
  <cp:lastModifiedBy>Department of Geography University of California Berkeley</cp:lastModifiedBy>
  <cp:revision>6</cp:revision>
  <dcterms:created xsi:type="dcterms:W3CDTF">2014-12-03T03:11:27Z</dcterms:created>
  <dcterms:modified xsi:type="dcterms:W3CDTF">2014-12-16T02:47:40Z</dcterms:modified>
</cp:coreProperties>
</file>