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120F278-8D6C-47F9-9E2E-4F54D24540E8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49B72FF-C8A0-48C4-84A8-67082467E0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 Student</a:t>
            </a:r>
          </a:p>
          <a:p>
            <a:r>
              <a:rPr lang="en-US" smtClean="0"/>
              <a:t>Anonymous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and Audio Random Walks Influenced </a:t>
            </a:r>
            <a:br>
              <a:rPr lang="en-US" dirty="0" smtClean="0"/>
            </a:br>
            <a:r>
              <a:rPr lang="en-US" dirty="0" smtClean="0"/>
              <a:t>by Text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0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takes string input from the user</a:t>
            </a:r>
          </a:p>
          <a:p>
            <a:r>
              <a:rPr lang="en-US" dirty="0" smtClean="0"/>
              <a:t>Randomly assigns probability distribution to each alphabetic character</a:t>
            </a:r>
          </a:p>
          <a:p>
            <a:r>
              <a:rPr lang="en-US" dirty="0" smtClean="0"/>
              <a:t>Commences a random walk (1 step per char) </a:t>
            </a:r>
          </a:p>
          <a:p>
            <a:pPr lvl="1"/>
            <a:r>
              <a:rPr lang="en-US" dirty="0" smtClean="0"/>
              <a:t>Uses the char’s probability distribution to determine the next step</a:t>
            </a:r>
          </a:p>
          <a:p>
            <a:r>
              <a:rPr lang="en-US" dirty="0" smtClean="0"/>
              <a:t>Walk represented:</a:t>
            </a:r>
          </a:p>
          <a:p>
            <a:pPr lvl="1"/>
            <a:r>
              <a:rPr lang="en-US" dirty="0" smtClean="0"/>
              <a:t>Visually: Plotted in 2D</a:t>
            </a:r>
          </a:p>
          <a:p>
            <a:pPr lvl="1"/>
            <a:r>
              <a:rPr lang="en-US" dirty="0" smtClean="0"/>
              <a:t>Audibly: </a:t>
            </a:r>
          </a:p>
          <a:p>
            <a:pPr lvl="2"/>
            <a:r>
              <a:rPr lang="en-US" dirty="0" smtClean="0"/>
              <a:t>Movement in x direction controls melody’s speed </a:t>
            </a:r>
          </a:p>
          <a:p>
            <a:pPr lvl="2"/>
            <a:r>
              <a:rPr lang="en-US" dirty="0" smtClean="0"/>
              <a:t>Movement in y direction controls root note of melody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2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of cell’s notes</a:t>
            </a:r>
          </a:p>
          <a:p>
            <a:pPr lvl="1"/>
            <a:r>
              <a:rPr lang="en-US" dirty="0" smtClean="0"/>
              <a:t>Depends on previous step</a:t>
            </a:r>
          </a:p>
          <a:p>
            <a:pPr lvl="2"/>
            <a:r>
              <a:rPr lang="en-US" dirty="0" smtClean="0"/>
              <a:t>Up: notes likely to ascend the musical scale</a:t>
            </a:r>
          </a:p>
          <a:p>
            <a:pPr lvl="2"/>
            <a:r>
              <a:rPr lang="en-US" dirty="0" smtClean="0"/>
              <a:t>Down: notes likely to descend the musical scale</a:t>
            </a:r>
          </a:p>
          <a:p>
            <a:pPr lvl="2"/>
            <a:r>
              <a:rPr lang="en-US" dirty="0" smtClean="0"/>
              <a:t>Left/Right: Truly Random</a:t>
            </a:r>
          </a:p>
          <a:p>
            <a:r>
              <a:rPr lang="en-US" dirty="0" smtClean="0"/>
              <a:t>Duration of notes</a:t>
            </a:r>
          </a:p>
          <a:p>
            <a:pPr lvl="1"/>
            <a:r>
              <a:rPr lang="en-US" dirty="0" smtClean="0"/>
              <a:t>Notes are whole notes by default</a:t>
            </a:r>
          </a:p>
          <a:p>
            <a:pPr lvl="1"/>
            <a:r>
              <a:rPr lang="en-US" dirty="0" smtClean="0"/>
              <a:t>Have the chance of being ¼ or ½ notes</a:t>
            </a:r>
          </a:p>
          <a:p>
            <a:r>
              <a:rPr lang="en-US" dirty="0" smtClean="0"/>
              <a:t>Rests</a:t>
            </a:r>
          </a:p>
          <a:p>
            <a:pPr lvl="1"/>
            <a:r>
              <a:rPr lang="en-US" dirty="0" smtClean="0"/>
              <a:t>Small (10%) chance that note will be interpreted as a rest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Randomness for Serendipity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2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notes are on the major scale so that transitions sound natural</a:t>
            </a:r>
          </a:p>
          <a:p>
            <a:r>
              <a:rPr lang="en-US" dirty="0" smtClean="0"/>
              <a:t>Each cells has a root note and all notes played while on that scale belong to its major triad </a:t>
            </a:r>
          </a:p>
          <a:p>
            <a:r>
              <a:rPr lang="en-US" dirty="0" smtClean="0"/>
              <a:t>Potential future development:</a:t>
            </a:r>
          </a:p>
          <a:p>
            <a:pPr lvl="1"/>
            <a:r>
              <a:rPr lang="en-US" dirty="0" smtClean="0"/>
              <a:t>Wanted to add the triadic chord over the melody, but chords in MATLAB sound terrible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4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(Will upload later having </a:t>
            </a:r>
            <a:r>
              <a:rPr lang="en-US" smtClean="0"/>
              <a:t>technical difficulties)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3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Navigate to directory with </a:t>
            </a:r>
            <a:r>
              <a:rPr lang="en-US" dirty="0" err="1" smtClean="0"/>
              <a:t>musical_walk.m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Type ‘</a:t>
            </a:r>
            <a:r>
              <a:rPr lang="en-US" dirty="0" err="1" smtClean="0"/>
              <a:t>musical_walk</a:t>
            </a:r>
            <a:r>
              <a:rPr lang="en-US" dirty="0" smtClean="0"/>
              <a:t>’ into console</a:t>
            </a:r>
          </a:p>
          <a:p>
            <a:r>
              <a:rPr lang="en-US" dirty="0" smtClean="0"/>
              <a:t>When prompted, enter in text </a:t>
            </a:r>
            <a:r>
              <a:rPr lang="en-US" smtClean="0"/>
              <a:t>to convert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Run…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80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85</TotalTime>
  <Words>226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Visual and Audio Random Walks Influenced  by Text Input</vt:lpstr>
      <vt:lpstr>Project Overview</vt:lpstr>
      <vt:lpstr>Other Randomness for Serendipity</vt:lpstr>
      <vt:lpstr>Music</vt:lpstr>
      <vt:lpstr>Video</vt:lpstr>
      <vt:lpstr>How to Run…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Nobel</dc:creator>
  <cp:lastModifiedBy>Burkhard Militzer</cp:lastModifiedBy>
  <cp:revision>7</cp:revision>
  <dcterms:created xsi:type="dcterms:W3CDTF">2014-12-03T14:22:55Z</dcterms:created>
  <dcterms:modified xsi:type="dcterms:W3CDTF">2016-01-13T14:51:57Z</dcterms:modified>
</cp:coreProperties>
</file>