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47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982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3372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338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07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324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4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4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0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2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3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4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4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3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81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Diffusion of Gas Particles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JeremiaH</a:t>
            </a:r>
            <a:r>
              <a:rPr lang="en-US" dirty="0" smtClean="0"/>
              <a:t> </a:t>
            </a:r>
            <a:r>
              <a:rPr lang="en-US" dirty="0" err="1" smtClean="0"/>
              <a:t>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 and Background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31249" y="1673977"/>
                <a:ext cx="7892406" cy="41954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3 Main Simulations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Basic Simulation</a:t>
                </a:r>
                <a:r>
                  <a:rPr lang="en-US" dirty="0" smtClean="0"/>
                  <a:t>: gas particles within a closed container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Random initial positions and velocity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Collisions between particles – conservation of momentum (elastic collisions)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Boundary conditions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Wall with Hole</a:t>
                </a:r>
                <a:r>
                  <a:rPr lang="en-US" dirty="0" smtClean="0"/>
                  <a:t>: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Boundary conditions must now include center wall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Varying Temperature</a:t>
                </a:r>
                <a:r>
                  <a:rPr lang="en-US" dirty="0" smtClean="0"/>
                  <a:t>: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Kinetic Theory of Gases: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mv</a:t>
                </a:r>
                <a:r>
                  <a:rPr lang="en-US" baseline="30000" dirty="0" smtClean="0"/>
                  <a:t>2</a:t>
                </a:r>
                <a:r>
                  <a:rPr lang="en-US" dirty="0"/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kT</a:t>
                </a:r>
                <a:r>
                  <a:rPr lang="en-US" dirty="0" smtClean="0"/>
                  <a:t>, k = Boltzmann constant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As temperature increases by scaling factor n, velocity of particles increases by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249" y="1673977"/>
                <a:ext cx="7892406" cy="4195481"/>
              </a:xfrm>
              <a:blipFill rotWithShape="0">
                <a:blip r:embed="rId2"/>
                <a:stretch>
                  <a:fillRect l="-386" t="-1599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20" y="2318882"/>
            <a:ext cx="3874227" cy="29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7" y="187411"/>
            <a:ext cx="4121662" cy="309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74" y="187411"/>
            <a:ext cx="4121664" cy="3091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44" y="3361039"/>
            <a:ext cx="4572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18" y="3278659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gas.m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7230" y="1428235"/>
            <a:ext cx="144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as_wall.m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7838" y="4706207"/>
            <a:ext cx="18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as_temp.m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61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Cambria Math</vt:lpstr>
      <vt:lpstr>Century Gothic</vt:lpstr>
      <vt:lpstr>Courier New</vt:lpstr>
      <vt:lpstr>Wingdings</vt:lpstr>
      <vt:lpstr>Wingdings 3</vt:lpstr>
      <vt:lpstr>Ion</vt:lpstr>
      <vt:lpstr>Diffusion of Gas Particles </vt:lpstr>
      <vt:lpstr>Methodology and Background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of Gas Particles</dc:title>
  <dc:creator>cs168-ea</dc:creator>
  <cp:lastModifiedBy>cs168-ea</cp:lastModifiedBy>
  <cp:revision>13</cp:revision>
  <dcterms:created xsi:type="dcterms:W3CDTF">2014-12-03T14:48:51Z</dcterms:created>
  <dcterms:modified xsi:type="dcterms:W3CDTF">2014-12-03T15:51:35Z</dcterms:modified>
</cp:coreProperties>
</file>