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1C5A60-F97F-48ED-BC80-60BAD414FE2F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00D5D0-BDD5-4808-952B-F2E940527B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Maze Solving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Nicholas Pena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dirty="0"/>
              <a:t>Take an image of a maze and convert to a matrix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Limitation on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appearance of the maze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Use of Brownian motion inefficient to solve mazes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 second matrix as a copy of the maze that will store where the particle has been and walls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Again unlikely to solve maze and very slow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Use motion to walk wall to wall, choosing the greatest distance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Instead of just moving to where the particle hasn</a:t>
            </a:r>
            <a:r>
              <a:rPr lang="en-US" altLang="en-US" sz="2400" dirty="0">
                <a:latin typeface="Times New Roman"/>
              </a:rPr>
              <a:t>’</a:t>
            </a:r>
            <a:r>
              <a:rPr lang="en-US" altLang="en-US" sz="2400" dirty="0"/>
              <a:t>t been, if it gets stuck then override the remembered spots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Brownian Motion with Memory</a:t>
            </a:r>
            <a:endParaRPr lang="en-US" dirty="0"/>
          </a:p>
        </p:txBody>
      </p:sp>
      <p:pic>
        <p:nvPicPr>
          <p:cNvPr id="4" name="movie1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3" name="TextBox 2"/>
          <p:cNvSpPr txBox="1"/>
          <p:nvPr/>
        </p:nvSpPr>
        <p:spPr>
          <a:xfrm>
            <a:off x="402364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</a:t>
            </a:r>
            <a:r>
              <a:rPr lang="en-US" dirty="0" err="1" smtClean="0"/>
              <a:t>mem_maze.m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to Wall Movement</a:t>
            </a:r>
            <a:endParaRPr lang="en-US" dirty="0"/>
          </a:p>
        </p:txBody>
      </p:sp>
      <p:pic>
        <p:nvPicPr>
          <p:cNvPr id="4" name="movie2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3" name="TextBox 2"/>
          <p:cNvSpPr txBox="1"/>
          <p:nvPr/>
        </p:nvSpPr>
        <p:spPr>
          <a:xfrm>
            <a:off x="304800" y="6019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</a:t>
            </a:r>
            <a:r>
              <a:rPr lang="en-US" dirty="0" err="1" smtClean="0"/>
              <a:t>Wall_maze.m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09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Memory</a:t>
            </a:r>
            <a:endParaRPr lang="en-US" dirty="0"/>
          </a:p>
        </p:txBody>
      </p:sp>
      <p:pic>
        <p:nvPicPr>
          <p:cNvPr id="4" name="movie3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</a:t>
            </a:r>
            <a:r>
              <a:rPr lang="en-US" dirty="0" err="1" smtClean="0"/>
              <a:t>Wall_maze.m</a:t>
            </a:r>
            <a:r>
              <a:rPr lang="en-US" dirty="0" smtClean="0"/>
              <a:t> plotting B instead of 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0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</TotalTime>
  <Words>111</Words>
  <Application>Microsoft Office PowerPoint</Application>
  <PresentationFormat>On-screen Show (4:3)</PresentationFormat>
  <Paragraphs>16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Thatch</vt:lpstr>
      <vt:lpstr>Maze Solving</vt:lpstr>
      <vt:lpstr>Background</vt:lpstr>
      <vt:lpstr>Brownian Motion with Memory</vt:lpstr>
      <vt:lpstr>Wall to Wall Movement</vt:lpstr>
      <vt:lpstr>The Memory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Maze Solving</dc:title>
  <dc:creator>Amanda</dc:creator>
  <cp:lastModifiedBy>Amanda</cp:lastModifiedBy>
  <cp:revision>6</cp:revision>
  <dcterms:created xsi:type="dcterms:W3CDTF">2014-12-03T02:29:44Z</dcterms:created>
  <dcterms:modified xsi:type="dcterms:W3CDTF">2014-12-03T07:21:38Z</dcterms:modified>
</cp:coreProperties>
</file>