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16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5301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43187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math/1/1/7/11757bdf9aa8cc03a8e6eeb52691c58a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math/e/e/8/ee83decef5edab5c35c440bde60b370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146425" y="520231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</a:rPr>
              <a:t>Filtering of MicroCT Images with Matlab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491475" y="373115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/>
              <a:t>Ruxun Zhang</a:t>
            </a:r>
          </a:p>
          <a:p>
            <a:pPr algn="ctr">
              <a:spcBef>
                <a:spcPts val="0"/>
              </a:spcBef>
              <a:buNone/>
            </a:pPr>
            <a:r>
              <a:rPr lang="en" sz="3000"/>
              <a:t>EPS 109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31760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59125" y="1175400"/>
            <a:ext cx="55281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/>
              <a:t>Micro CT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/>
              <a:t>Image   Radon Transform (sinogram)   Filtering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/>
              <a:t> Radon Transform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725" y="99025"/>
            <a:ext cx="3449648" cy="2587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8425" y="1949725"/>
            <a:ext cx="2334951" cy="31132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Shape 41"/>
          <p:cNvCxnSpPr/>
          <p:nvPr/>
        </p:nvCxnSpPr>
        <p:spPr>
          <a:xfrm>
            <a:off x="1473075" y="1729950"/>
            <a:ext cx="173399" cy="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2" name="Shape 42"/>
          <p:cNvCxnSpPr/>
          <p:nvPr/>
        </p:nvCxnSpPr>
        <p:spPr>
          <a:xfrm>
            <a:off x="4580250" y="1770225"/>
            <a:ext cx="142200" cy="6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43" name="Shape 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975" y="2297600"/>
            <a:ext cx="177165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2925" y="2981187"/>
            <a:ext cx="42291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72925" y="3681512"/>
            <a:ext cx="2857500" cy="46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40575" y="388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Running a Filter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71501" y="828775"/>
            <a:ext cx="3386100" cy="37241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use main file CTRecon.m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Creates the original image (can be any type of image file)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generates a Sinogram and does a back projection of the image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more filters can be added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SinoImg- creating sinogram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800" dirty="0"/>
              <a:t>BackProj- Backprojection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19150"/>
            <a:ext cx="5120640" cy="384048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Citations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http://upload.wikimedia.org/math/1/1/7/11757bdf9aa8cc03a8e6eeb52691c58a.png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http://upload.wikimedia.org/math/e/e/8/ee83decef5edab5c35c440bde60b3708.png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en" sz="1400"/>
              <a:t>The Radon and X-Ray Transforms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 	Research Training Group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Inverse Problems and Partial DiÆerential Equations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Department of Mathematics, University of Washington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NSF supported Summer School 2012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Peter Kuchment and G¨unther Uhlmann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June 27, 2012</a:t>
            </a:r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On-screen Show (16:9)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light-gradient</vt:lpstr>
      <vt:lpstr>Filtering of MicroCT Images with Matlab</vt:lpstr>
      <vt:lpstr>Background</vt:lpstr>
      <vt:lpstr>Running a Filter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Filtering of MicroCT Images with Matlab</dc:title>
  <dc:creator>Ruxun Zhang</dc:creator>
  <cp:lastModifiedBy>Ruxun Zhang</cp:lastModifiedBy>
  <cp:revision>3</cp:revision>
  <dcterms:modified xsi:type="dcterms:W3CDTF">2014-12-03T06:09:12Z</dcterms:modified>
</cp:coreProperties>
</file>