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mp3" ContentType="audio/unknown"/>
  <Default Extension="rels" ContentType="application/vnd.openxmlformats-package.relationships+xml"/>
  <Default Extension="gif" ContentType="video/unknown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12/5/14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12/5/14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12/5/14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media" Target="../media/media2.mp3"/><Relationship Id="rId4" Type="http://schemas.openxmlformats.org/officeDocument/2006/relationships/audio" Target="../media/media2.mp3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1" Type="http://schemas.microsoft.com/office/2007/relationships/media" Target="../media/media1.gif"/><Relationship Id="rId2" Type="http://schemas.openxmlformats.org/officeDocument/2006/relationships/video" Target="../media/media1.gif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media" Target="../media/media4.mp3"/><Relationship Id="rId4" Type="http://schemas.openxmlformats.org/officeDocument/2006/relationships/audio" Target="../media/media4.mp3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7" Type="http://schemas.openxmlformats.org/officeDocument/2006/relationships/image" Target="../media/image3.png"/><Relationship Id="rId1" Type="http://schemas.microsoft.com/office/2007/relationships/media" Target="../media/media3.gif"/><Relationship Id="rId2" Type="http://schemas.openxmlformats.org/officeDocument/2006/relationships/video" Target="../media/media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679863"/>
            <a:ext cx="6498158" cy="1724867"/>
          </a:xfrm>
        </p:spPr>
        <p:txBody>
          <a:bodyPr/>
          <a:lstStyle/>
          <a:p>
            <a:r>
              <a:rPr lang="en-US" sz="4400" dirty="0" smtClean="0"/>
              <a:t>Sounding Like an Ending: What Makes a Tonic?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410666"/>
            <a:ext cx="6498159" cy="9166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Jon Weiner</a:t>
            </a:r>
          </a:p>
          <a:p>
            <a:r>
              <a:rPr lang="en-US" dirty="0" smtClean="0"/>
              <a:t>EPS 109</a:t>
            </a:r>
          </a:p>
          <a:p>
            <a:r>
              <a:rPr lang="en-US" dirty="0" smtClean="0"/>
              <a:t>Fall 2014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124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9275" y="136073"/>
            <a:ext cx="8042276" cy="872305"/>
          </a:xfrm>
        </p:spPr>
        <p:txBody>
          <a:bodyPr/>
          <a:lstStyle/>
          <a:p>
            <a:r>
              <a:rPr lang="en-US" dirty="0" smtClean="0"/>
              <a:t>What Makes a Tonic?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65459"/>
            <a:ext cx="7408333" cy="3855555"/>
          </a:xfrm>
        </p:spPr>
        <p:txBody>
          <a:bodyPr>
            <a:normAutofit/>
          </a:bodyPr>
          <a:lstStyle/>
          <a:p>
            <a:pPr marL="349250" lvl="1" indent="0">
              <a:buNone/>
            </a:pPr>
            <a:r>
              <a:rPr lang="en-US" sz="2400" b="1" dirty="0" smtClean="0"/>
              <a:t>Background</a:t>
            </a:r>
          </a:p>
          <a:p>
            <a:r>
              <a:rPr lang="en-US" dirty="0" smtClean="0"/>
              <a:t>Tonic: Pitch a sequence resolves to</a:t>
            </a:r>
          </a:p>
          <a:p>
            <a:r>
              <a:rPr lang="en-US" dirty="0" smtClean="0"/>
              <a:t>Scales are named after tonics</a:t>
            </a:r>
          </a:p>
          <a:p>
            <a:r>
              <a:rPr lang="en-US" dirty="0" smtClean="0"/>
              <a:t>Using specific scale, should get that as tonic</a:t>
            </a:r>
            <a:endParaRPr lang="en-US" dirty="0"/>
          </a:p>
          <a:p>
            <a:r>
              <a:rPr lang="en-US" dirty="0" smtClean="0"/>
              <a:t>This doesn’t always happen. Why?</a:t>
            </a:r>
          </a:p>
          <a:p>
            <a:pPr marL="0" indent="0">
              <a:buNone/>
            </a:pPr>
            <a:r>
              <a:rPr lang="en-US" sz="1800" dirty="0" smtClean="0"/>
              <a:t>    </a:t>
            </a:r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658949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883354"/>
          </a:xfrm>
        </p:spPr>
        <p:txBody>
          <a:bodyPr/>
          <a:lstStyle/>
          <a:p>
            <a:r>
              <a:rPr lang="en-US" dirty="0"/>
              <a:t>What Makes a Tonic?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815" y="990929"/>
            <a:ext cx="8437731" cy="5894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Methodology</a:t>
            </a:r>
          </a:p>
          <a:p>
            <a:r>
              <a:rPr lang="en-US" sz="2200" dirty="0"/>
              <a:t>Random selection of 12 </a:t>
            </a:r>
            <a:r>
              <a:rPr lang="en-US" sz="2200" dirty="0" smtClean="0"/>
              <a:t>values</a:t>
            </a:r>
          </a:p>
          <a:p>
            <a:pPr lvl="1"/>
            <a:r>
              <a:rPr lang="en-US" dirty="0" smtClean="0"/>
              <a:t>To ensure randomness, use </a:t>
            </a:r>
            <a:r>
              <a:rPr lang="en-US" dirty="0" err="1" smtClean="0"/>
              <a:t>rng</a:t>
            </a:r>
            <a:r>
              <a:rPr lang="en-US" dirty="0" smtClean="0"/>
              <a:t> (‘shuffle’) before running for first time to reset random number generator</a:t>
            </a:r>
            <a:endParaRPr lang="en-US" dirty="0"/>
          </a:p>
          <a:p>
            <a:r>
              <a:rPr lang="en-US" sz="2200" dirty="0"/>
              <a:t>Each value corresponds to a certain </a:t>
            </a:r>
            <a:r>
              <a:rPr lang="en-US" sz="2200" dirty="0" smtClean="0"/>
              <a:t>pitch</a:t>
            </a:r>
          </a:p>
          <a:p>
            <a:r>
              <a:rPr lang="en-US" sz="2200" dirty="0" smtClean="0"/>
              <a:t>Plot values for sequence</a:t>
            </a:r>
            <a:endParaRPr lang="en-US" sz="2200" dirty="0"/>
          </a:p>
          <a:p>
            <a:r>
              <a:rPr lang="en-US" sz="2200" dirty="0" smtClean="0"/>
              <a:t>To create audio</a:t>
            </a:r>
          </a:p>
          <a:p>
            <a:pPr lvl="1"/>
            <a:r>
              <a:rPr lang="en-US" dirty="0" smtClean="0"/>
              <a:t>Take plot and put into music writing software </a:t>
            </a:r>
          </a:p>
          <a:p>
            <a:pPr lvl="2"/>
            <a:r>
              <a:rPr lang="en-US" sz="2200" dirty="0" smtClean="0"/>
              <a:t>For my presentation I used Sibelius, but can also use free software such as </a:t>
            </a:r>
            <a:r>
              <a:rPr lang="en-US" sz="2200" dirty="0" err="1" smtClean="0"/>
              <a:t>MuseScore</a:t>
            </a:r>
            <a:r>
              <a:rPr lang="en-US" sz="2200" dirty="0" smtClean="0"/>
              <a:t> or </a:t>
            </a:r>
            <a:r>
              <a:rPr lang="en-US" sz="2200" dirty="0" err="1" smtClean="0"/>
              <a:t>Noteflight</a:t>
            </a:r>
            <a:endParaRPr lang="en-US" sz="2200" dirty="0"/>
          </a:p>
          <a:p>
            <a:pPr lvl="1"/>
            <a:r>
              <a:rPr lang="en-US" dirty="0" smtClean="0"/>
              <a:t>Export and convert to mp3</a:t>
            </a:r>
          </a:p>
        </p:txBody>
      </p:sp>
    </p:spTree>
    <p:extLst>
      <p:ext uri="{BB962C8B-B14F-4D97-AF65-F5344CB8AC3E}">
        <p14:creationId xmlns:p14="http://schemas.microsoft.com/office/powerpoint/2010/main" val="203736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quence for EPS 109 Presentation 2.gif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763" y="0"/>
            <a:ext cx="9134475" cy="6858000"/>
          </a:xfrm>
          <a:prstGeom prst="rect">
            <a:avLst/>
          </a:prstGeom>
        </p:spPr>
      </p:pic>
      <p:pic>
        <p:nvPicPr>
          <p:cNvPr id="5" name="Sequence for EPS 109 Presentation 2 1.mp3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>
            <a:alphaModFix amt="0"/>
          </a:blip>
          <a:stretch>
            <a:fillRect/>
          </a:stretch>
        </p:blipFill>
        <p:spPr>
          <a:xfrm>
            <a:off x="4165600" y="3022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622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0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 numSld="999">
                <p:cTn id="16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quence for EPS 109 Final Project.gif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0" y="-6350"/>
            <a:ext cx="9142413" cy="6864350"/>
          </a:xfrm>
        </p:spPr>
      </p:pic>
      <p:pic>
        <p:nvPicPr>
          <p:cNvPr id="8" name="Sequence for EPS 109.mp3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>
            <a:alphaModFix amt="0"/>
          </a:blip>
          <a:stretch>
            <a:fillRect/>
          </a:stretch>
        </p:blipFill>
        <p:spPr>
          <a:xfrm>
            <a:off x="4165600" y="3022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436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0" repeatCount="indefinite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 numSld="999" showWhenStopped="0">
                <p:cTn id="16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453</TotalTime>
  <Words>128</Words>
  <Application>Microsoft Macintosh PowerPoint</Application>
  <PresentationFormat>On-screen Show (4:3)</PresentationFormat>
  <Paragraphs>21</Paragraphs>
  <Slides>5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Breeze</vt:lpstr>
      <vt:lpstr>Sounding Like an Ending: What Makes a Tonic?</vt:lpstr>
      <vt:lpstr>What Makes a Tonic?</vt:lpstr>
      <vt:lpstr>What Makes a Tonic?</vt:lpstr>
      <vt:lpstr>PowerPoint Presentation</vt:lpstr>
      <vt:lpstr>PowerPoint Presentation</vt:lpstr>
    </vt:vector>
  </TitlesOfParts>
  <Company>University of California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Sounding Like an Ending: What Makes a Tonic?</dc:title>
  <dc:creator>Jon Weiner</dc:creator>
  <cp:lastModifiedBy>Jon Weiner</cp:lastModifiedBy>
  <cp:revision>17</cp:revision>
  <dcterms:created xsi:type="dcterms:W3CDTF">2014-12-01T06:56:59Z</dcterms:created>
  <dcterms:modified xsi:type="dcterms:W3CDTF">2014-12-06T03:22:14Z</dcterms:modified>
</cp:coreProperties>
</file>