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  <p:sldId id="262" r:id="rId7"/>
    <p:sldId id="261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12/1/14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5" Type="http://schemas.openxmlformats.org/officeDocument/2006/relationships/hyperlink" Target="https://github.com/akakitani/matlab-terrain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gif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gif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Terrain Generation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Atsu Kakitani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7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977" y="4940300"/>
            <a:ext cx="2556933" cy="1917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554" y="2518833"/>
            <a:ext cx="2511778" cy="1883833"/>
          </a:xfrm>
          <a:prstGeom prst="rect">
            <a:avLst/>
          </a:prstGeom>
        </p:spPr>
      </p:pic>
      <p:pic>
        <p:nvPicPr>
          <p:cNvPr id="4" name="Content Placeholder 3" descr="ds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462" b="-60462"/>
          <a:stretch>
            <a:fillRect/>
          </a:stretch>
        </p:blipFill>
        <p:spPr>
          <a:xfrm>
            <a:off x="5306733" y="987778"/>
            <a:ext cx="3625599" cy="1993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140"/>
          </a:xfrm>
        </p:spPr>
        <p:txBody>
          <a:bodyPr>
            <a:noAutofit/>
          </a:bodyPr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77" y="1086556"/>
            <a:ext cx="8706555" cy="5771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Generate </a:t>
            </a:r>
            <a:r>
              <a:rPr lang="en-US" sz="2000" dirty="0" err="1" smtClean="0"/>
              <a:t>heightmap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Gaussian smoothing (optional)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Render as terrain</a:t>
            </a:r>
          </a:p>
          <a:p>
            <a:r>
              <a:rPr lang="en-US" sz="2000" dirty="0" smtClean="0"/>
              <a:t>Midpoint </a:t>
            </a:r>
            <a:r>
              <a:rPr lang="en-US" sz="2000" dirty="0" smtClean="0"/>
              <a:t>displacement</a:t>
            </a:r>
            <a:endParaRPr lang="en-US" sz="1600" dirty="0"/>
          </a:p>
          <a:p>
            <a:pPr lvl="1"/>
            <a:r>
              <a:rPr lang="en-US" sz="1600" dirty="0" smtClean="0"/>
              <a:t>Recursive algorithm</a:t>
            </a:r>
          </a:p>
          <a:p>
            <a:pPr lvl="1"/>
            <a:r>
              <a:rPr lang="en-US" sz="1600" dirty="0"/>
              <a:t>Square step: take </a:t>
            </a:r>
            <a:r>
              <a:rPr lang="en-US" sz="1600" dirty="0" err="1"/>
              <a:t>avg</a:t>
            </a:r>
            <a:r>
              <a:rPr lang="en-US" sz="1600" dirty="0"/>
              <a:t> of 4 corners + random offset</a:t>
            </a:r>
          </a:p>
          <a:p>
            <a:pPr lvl="1"/>
            <a:r>
              <a:rPr lang="en-US" sz="1600" dirty="0"/>
              <a:t>Diamond step: take </a:t>
            </a:r>
            <a:r>
              <a:rPr lang="en-US" sz="1600" dirty="0" err="1"/>
              <a:t>avg</a:t>
            </a:r>
            <a:r>
              <a:rPr lang="en-US" sz="1600" dirty="0"/>
              <a:t> of 4 corners + random </a:t>
            </a:r>
            <a:r>
              <a:rPr lang="en-US" sz="1600" dirty="0" smtClean="0"/>
              <a:t>offset</a:t>
            </a:r>
          </a:p>
          <a:p>
            <a:r>
              <a:rPr lang="en-US" sz="2000" dirty="0" smtClean="0"/>
              <a:t>Random walk</a:t>
            </a:r>
          </a:p>
          <a:p>
            <a:pPr lvl="1"/>
            <a:r>
              <a:rPr lang="en-US" sz="1600" dirty="0" smtClean="0"/>
              <a:t>We </a:t>
            </a:r>
            <a:r>
              <a:rPr lang="en-US" sz="1600" dirty="0"/>
              <a:t>leave a “trail” for every position we visit	</a:t>
            </a:r>
          </a:p>
          <a:p>
            <a:pPr lvl="1"/>
            <a:r>
              <a:rPr lang="en-US" sz="1600" dirty="0"/>
              <a:t>Each time we visit a (x, y), we increment the </a:t>
            </a:r>
            <a:r>
              <a:rPr lang="en-US" sz="1600" dirty="0" smtClean="0"/>
              <a:t>count </a:t>
            </a:r>
            <a:r>
              <a:rPr lang="en-US" sz="1600" dirty="0"/>
              <a:t>at (x</a:t>
            </a:r>
            <a:r>
              <a:rPr lang="en-US" sz="1600" dirty="0" smtClean="0"/>
              <a:t>, y)</a:t>
            </a:r>
          </a:p>
          <a:p>
            <a:r>
              <a:rPr lang="en-US" sz="2000" dirty="0" smtClean="0"/>
              <a:t>Using </a:t>
            </a:r>
            <a:r>
              <a:rPr lang="en-US" sz="2000" dirty="0" smtClean="0"/>
              <a:t>images</a:t>
            </a:r>
            <a:endParaRPr lang="en-US" sz="2000" dirty="0" smtClean="0"/>
          </a:p>
          <a:p>
            <a:pPr lvl="1"/>
            <a:r>
              <a:rPr lang="en-US" sz="1600" dirty="0" smtClean="0"/>
              <a:t>Take some image and just use a </a:t>
            </a:r>
            <a:r>
              <a:rPr lang="en-US" sz="1600" dirty="0" err="1" smtClean="0"/>
              <a:t>grayscale</a:t>
            </a:r>
            <a:r>
              <a:rPr lang="en-US" sz="1600" dirty="0" smtClean="0"/>
              <a:t> version as the </a:t>
            </a:r>
            <a:r>
              <a:rPr lang="en-US" sz="1600" dirty="0" err="1" smtClean="0"/>
              <a:t>heightmap</a:t>
            </a:r>
            <a:endParaRPr lang="en-US" sz="1600" dirty="0" smtClean="0"/>
          </a:p>
          <a:p>
            <a:r>
              <a:rPr lang="en-US" sz="2000" dirty="0" smtClean="0"/>
              <a:t>Gaussian smoothing</a:t>
            </a:r>
          </a:p>
          <a:p>
            <a:pPr lvl="1"/>
            <a:r>
              <a:rPr lang="en-US" sz="1600" dirty="0"/>
              <a:t>Create multiple copies of the </a:t>
            </a:r>
            <a:r>
              <a:rPr lang="en-US" sz="1600" dirty="0" err="1"/>
              <a:t>heightmap</a:t>
            </a:r>
            <a:r>
              <a:rPr lang="en-US" sz="1600" dirty="0"/>
              <a:t> and apply the filter – filter radius is increased from one image to the next</a:t>
            </a:r>
          </a:p>
          <a:p>
            <a:pPr lvl="1"/>
            <a:r>
              <a:rPr lang="en-US" sz="1600" dirty="0"/>
              <a:t>Combine the images back together (sum the </a:t>
            </a:r>
            <a:r>
              <a:rPr lang="en-US" sz="1600" dirty="0" err="1" smtClean="0"/>
              <a:t>matricies</a:t>
            </a:r>
            <a:r>
              <a:rPr lang="en-US" sz="1600" dirty="0" smtClean="0"/>
              <a:t>)</a:t>
            </a:r>
            <a:endParaRPr lang="en-US" sz="2100" dirty="0" smtClean="0"/>
          </a:p>
          <a:p>
            <a:r>
              <a:rPr lang="en-US" sz="2000" dirty="0" smtClean="0"/>
              <a:t>To run, just call </a:t>
            </a:r>
            <a:r>
              <a:rPr lang="en-US" sz="2000" dirty="0" smtClean="0">
                <a:latin typeface="Courier New"/>
                <a:cs typeface="Courier New"/>
              </a:rPr>
              <a:t>main(&lt;</a:t>
            </a:r>
            <a:r>
              <a:rPr lang="en-US" sz="2000" dirty="0" err="1" smtClean="0">
                <a:latin typeface="Courier New"/>
                <a:cs typeface="Courier New"/>
              </a:rPr>
              <a:t>terrain_fn</a:t>
            </a:r>
            <a:r>
              <a:rPr lang="en-US" sz="2000" dirty="0" smtClean="0">
                <a:latin typeface="Courier New"/>
                <a:cs typeface="Courier New"/>
              </a:rPr>
              <a:t>&gt;)</a:t>
            </a:r>
          </a:p>
          <a:p>
            <a:pPr lvl="1"/>
            <a:r>
              <a:rPr lang="en-US" sz="1600" dirty="0" smtClean="0">
                <a:cs typeface="Courier New"/>
              </a:rPr>
              <a:t>Valid </a:t>
            </a:r>
            <a:r>
              <a:rPr lang="en-US" sz="1600" dirty="0">
                <a:latin typeface="Courier New"/>
                <a:cs typeface="Courier New"/>
              </a:rPr>
              <a:t>&lt;</a:t>
            </a:r>
            <a:r>
              <a:rPr lang="en-US" sz="1600" dirty="0" err="1">
                <a:latin typeface="Courier New"/>
                <a:cs typeface="Courier New"/>
              </a:rPr>
              <a:t>terrain_fn</a:t>
            </a:r>
            <a:r>
              <a:rPr lang="en-US" sz="1600" dirty="0">
                <a:latin typeface="Courier New"/>
                <a:cs typeface="Courier New"/>
              </a:rPr>
              <a:t>&gt;</a:t>
            </a:r>
            <a:r>
              <a:rPr lang="en-US" sz="1600" dirty="0" smtClean="0">
                <a:cs typeface="Courier New"/>
              </a:rPr>
              <a:t> values listed in </a:t>
            </a:r>
            <a:r>
              <a:rPr lang="en-US" sz="1600" dirty="0" err="1" smtClean="0">
                <a:latin typeface="Courier New"/>
                <a:cs typeface="Courier New"/>
              </a:rPr>
              <a:t>main.m</a:t>
            </a:r>
            <a:endParaRPr lang="en-US" sz="1600" dirty="0" smtClean="0">
              <a:latin typeface="Courier New"/>
              <a:cs typeface="Courier New"/>
            </a:endParaRPr>
          </a:p>
          <a:p>
            <a:pPr lvl="1"/>
            <a:r>
              <a:rPr lang="en-US" sz="1600" dirty="0">
                <a:hlinkClick r:id="rId5"/>
              </a:rPr>
              <a:t>https://github.com/akakitani/matlab-</a:t>
            </a:r>
            <a:r>
              <a:rPr lang="en-US" sz="1600" dirty="0" smtClean="0">
                <a:hlinkClick r:id="rId5"/>
              </a:rPr>
              <a:t>terrain/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93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Midpoint Displacement</a:t>
            </a:r>
            <a:endParaRPr lang="en-US" dirty="0"/>
          </a:p>
        </p:txBody>
      </p:sp>
      <p:pic>
        <p:nvPicPr>
          <p:cNvPr id="5" name="Content Placeholder 4" descr="midpoint_displacement_movie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/>
      </p:pic>
      <p:pic>
        <p:nvPicPr>
          <p:cNvPr id="6" name="Content Placeholder 5" descr="midpoint_displacement_terrain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1" r="124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806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p:pic>
        <p:nvPicPr>
          <p:cNvPr id="5" name="Content Placeholder 4" descr="random_walk_movie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/>
      </p:pic>
      <p:pic>
        <p:nvPicPr>
          <p:cNvPr id="6" name="Content Placeholder 5" descr="random_walk_terrain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6" t="6925" r="34266"/>
          <a:stretch/>
        </p:blipFill>
        <p:spPr/>
      </p:pic>
    </p:spTree>
    <p:extLst>
      <p:ext uri="{BB962C8B-B14F-4D97-AF65-F5344CB8AC3E}">
        <p14:creationId xmlns:p14="http://schemas.microsoft.com/office/powerpoint/2010/main" val="214292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Images</a:t>
            </a:r>
            <a:endParaRPr lang="en-US" dirty="0"/>
          </a:p>
        </p:txBody>
      </p:sp>
      <p:pic>
        <p:nvPicPr>
          <p:cNvPr id="5" name="Content Placeholder 4" descr="cloud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103" b="-34103"/>
          <a:stretch>
            <a:fillRect/>
          </a:stretch>
        </p:blipFill>
        <p:spPr/>
      </p:pic>
      <p:pic>
        <p:nvPicPr>
          <p:cNvPr id="6" name="Content Placeholder 5" descr="cloud_terrain_transparent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8" r="179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49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436</TotalTime>
  <Words>63</Words>
  <Application>Microsoft Macintosh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Matlab Terrain Generation</vt:lpstr>
      <vt:lpstr>Process</vt:lpstr>
      <vt:lpstr>Midpoint Displacement</vt:lpstr>
      <vt:lpstr>Random Walk</vt:lpstr>
      <vt:lpstr>Using Images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Atsu Kakitani</cp:lastModifiedBy>
  <cp:revision>94</cp:revision>
  <dcterms:created xsi:type="dcterms:W3CDTF">2010-04-12T23:12:02Z</dcterms:created>
  <dcterms:modified xsi:type="dcterms:W3CDTF">2014-12-02T02:19:10Z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