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F85A-E34B-4D0D-A129-2DDA1619EB90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FF51-A805-4395-AE51-86D5DC707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2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F85A-E34B-4D0D-A129-2DDA1619EB90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FF51-A805-4395-AE51-86D5DC707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4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F85A-E34B-4D0D-A129-2DDA1619EB90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FF51-A805-4395-AE51-86D5DC707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36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F85A-E34B-4D0D-A129-2DDA1619EB90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FF51-A805-4395-AE51-86D5DC707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0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F85A-E34B-4D0D-A129-2DDA1619EB90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FF51-A805-4395-AE51-86D5DC707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75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F85A-E34B-4D0D-A129-2DDA1619EB90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FF51-A805-4395-AE51-86D5DC707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1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F85A-E34B-4D0D-A129-2DDA1619EB90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FF51-A805-4395-AE51-86D5DC707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F85A-E34B-4D0D-A129-2DDA1619EB90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FF51-A805-4395-AE51-86D5DC707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48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F85A-E34B-4D0D-A129-2DDA1619EB90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FF51-A805-4395-AE51-86D5DC707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F85A-E34B-4D0D-A129-2DDA1619EB90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FF51-A805-4395-AE51-86D5DC707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8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F85A-E34B-4D0D-A129-2DDA1619EB90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FF51-A805-4395-AE51-86D5DC707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08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F85A-E34B-4D0D-A129-2DDA1619EB90}" type="datetimeFigureOut">
              <a:rPr lang="en-GB" smtClean="0"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FF51-A805-4395-AE51-86D5DC707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80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sa.gov/images/content/160730main_apollo11_or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" y="-1"/>
            <a:ext cx="9130426" cy="68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Apollo 11 Flight Path</a:t>
            </a:r>
            <a:endParaRPr lang="en-GB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764704"/>
            <a:ext cx="6080720" cy="622920"/>
          </a:xfrm>
        </p:spPr>
        <p:txBody>
          <a:bodyPr/>
          <a:lstStyle/>
          <a:p>
            <a:r>
              <a:rPr lang="en-GB" dirty="0" smtClean="0"/>
              <a:t>James </a:t>
            </a:r>
            <a:r>
              <a:rPr lang="en-GB" dirty="0" err="1" smtClean="0"/>
              <a:t>Hoenig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1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sa.gov/images/content/160730main_apollo11_or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11"/>
            <a:ext cx="9144000" cy="681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Apollo 11 Flight Path</a:t>
            </a:r>
            <a:endParaRPr lang="en-GB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1</a:t>
            </a:r>
            <a:r>
              <a:rPr lang="en-GB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st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 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Approximation 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Model of Apollo 11 Trajectory on Earth-Moon orbiting 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system.</a:t>
            </a:r>
            <a:endParaRPr lang="en-GB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0"/>
                  </a:srgbClr>
                </a:outerShdw>
              </a:effectLst>
            </a:endParaRPr>
          </a:p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Solved using </a:t>
            </a:r>
            <a:r>
              <a:rPr lang="en-GB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Runge-Kutta</a:t>
            </a: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 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&amp; </a:t>
            </a:r>
            <a:r>
              <a:rPr lang="en-GB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Kepler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 Orbital 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Equations.</a:t>
            </a:r>
          </a:p>
          <a:p>
            <a:r>
              <a:rPr lang="en-GB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Velocities and trajectories 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obtained 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from NASA flight log.</a:t>
            </a:r>
          </a:p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Basic Model, useful for calculating required course corrections than true to life flight path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.</a:t>
            </a:r>
          </a:p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</a:rPr>
              <a:t>Run with apollo_11_trajectory.m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60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Flight of the Eagle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87370"/>
            <a:ext cx="7560840" cy="56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63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Apollo 11 Flight Path</vt:lpstr>
      <vt:lpstr>Apollo 11 Flight Path</vt:lpstr>
      <vt:lpstr>The Flight of the Eagle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Flight of the Eagle</dc:title>
  <dc:creator>james</dc:creator>
  <cp:lastModifiedBy>james</cp:lastModifiedBy>
  <cp:revision>2</cp:revision>
  <dcterms:created xsi:type="dcterms:W3CDTF">2013-12-03T10:54:59Z</dcterms:created>
  <dcterms:modified xsi:type="dcterms:W3CDTF">2013-12-04T07:27:39Z</dcterms:modified>
</cp:coreProperties>
</file>