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4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C4D0-4758-724E-895F-46F27D756188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B973-9887-E14A-968C-FAB68B71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389"/>
            <a:ext cx="7772400" cy="1470025"/>
          </a:xfrm>
        </p:spPr>
        <p:txBody>
          <a:bodyPr/>
          <a:lstStyle/>
          <a:p>
            <a:r>
              <a:rPr lang="en-US" dirty="0" smtClean="0"/>
              <a:t>Gosper Curve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Leif Swenson</a:t>
            </a:r>
          </a:p>
          <a:p>
            <a:r>
              <a:rPr lang="en-US" dirty="0" smtClean="0"/>
              <a:t>EPS 109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0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Gosper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pace filling curve</a:t>
            </a:r>
          </a:p>
          <a:p>
            <a:r>
              <a:rPr lang="en-US" dirty="0" smtClean="0"/>
              <a:t>Example of a </a:t>
            </a:r>
            <a:r>
              <a:rPr lang="en-US" dirty="0" err="1" smtClean="0"/>
              <a:t>Lindenmayer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Axiom: A</a:t>
            </a:r>
          </a:p>
          <a:p>
            <a:r>
              <a:rPr lang="en-US" dirty="0" smtClean="0"/>
              <a:t>Replacement Rules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 – B - - B + A + + A A + B –</a:t>
            </a:r>
          </a:p>
          <a:p>
            <a:r>
              <a:rPr lang="en-US" dirty="0" smtClean="0"/>
              <a:t>B </a:t>
            </a:r>
            <a:r>
              <a:rPr lang="en-US" dirty="0" smtClean="0">
                <a:sym typeface="Wingdings"/>
              </a:rPr>
              <a:t> + A – B B - - B – A + + A +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6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vi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940794"/>
            <a:ext cx="9134475" cy="5917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9122" y="282238"/>
            <a:ext cx="50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get_points</a:t>
            </a:r>
            <a:r>
              <a:rPr lang="en-US" dirty="0" smtClean="0"/>
              <a:t>([0,0],[1,0],3,-1,7^3)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2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76</Words>
  <Application>Microsoft Macintosh PowerPoint</Application>
  <PresentationFormat>On-screen Show (4:3)</PresentationFormat>
  <Paragraphs>11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Gosper Curve Simulation</vt:lpstr>
      <vt:lpstr>The Gosper Curve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Gosper Curve Simulation</dc:title>
  <dc:creator>Leif Swenson</dc:creator>
  <cp:lastModifiedBy>Leif Swenson</cp:lastModifiedBy>
  <cp:revision>4</cp:revision>
  <dcterms:created xsi:type="dcterms:W3CDTF">2013-12-04T00:42:19Z</dcterms:created>
  <dcterms:modified xsi:type="dcterms:W3CDTF">2013-12-04T05:47:51Z</dcterms:modified>
</cp:coreProperties>
</file>