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video/unknown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5" d="100"/>
          <a:sy n="125" d="100"/>
        </p:scale>
        <p:origin x="-55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 userDrawn="1"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 userDrawn="1"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 userDrawn="1"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 userDrawn="1"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055FF6D4-D4D7-426A-98F7-170A3668379E}" type="datetime1">
              <a:rPr lang="en-US" smtClean="0"/>
              <a:pPr/>
              <a:t>12/2/13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 userDrawn="1"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 userDrawn="1"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 userDrawn="1"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C45A9071-CFF5-4E3B-B0AB-39782972E256}" type="datetime1">
              <a:rPr lang="en-US" smtClean="0"/>
              <a:pPr/>
              <a:t>12/2/13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 userDrawn="1"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 userDrawn="1"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 userDrawn="1"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53D8BD1F-DE98-4C29-8281-9EC9927620DF}" type="datetime1">
              <a:rPr lang="en-US" smtClean="0"/>
              <a:pPr/>
              <a:t>12/2/13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 userDrawn="1"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 userDrawn="1"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 userDrawn="1"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 userDrawn="1"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3467CD6D-7520-4B34-A5A3-E8385FA3AFC6}" type="datetime1">
              <a:rPr lang="en-US" smtClean="0"/>
              <a:pPr/>
              <a:t>12/2/13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 userDrawn="1"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 userDrawn="1"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 userDrawn="1"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 userDrawn="1"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42295D47-465E-4A05-802B-049480555B6D}" type="datetime1">
              <a:rPr lang="en-US" smtClean="0"/>
              <a:pPr/>
              <a:t>12/2/13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 userDrawn="1"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 userDrawn="1"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 userDrawn="1"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 userDrawn="1"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64791DB0-D703-40B5-AE3D-532AFE0356D1}" type="datetime1">
              <a:rPr lang="en-US" smtClean="0"/>
              <a:pPr/>
              <a:t>12/2/13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 userDrawn="1"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 userDrawn="1"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 userDrawn="1"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 userDrawn="1"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0F48C029-2200-4EB8-BDE8-5EE0E23571A6}" type="datetime1">
              <a:rPr lang="en-US" smtClean="0"/>
              <a:pPr/>
              <a:t>12/2/13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 userDrawn="1"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 userDrawn="1"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 userDrawn="1"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 userDrawn="1"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07E45A1C-C0DD-4ED6-B23E-A9D2DD110058}" type="datetime1">
              <a:rPr lang="en-US" smtClean="0"/>
              <a:pPr/>
              <a:t>12/2/13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 userDrawn="1"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 userDrawn="1"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 userDrawn="1"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 userDrawn="1"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A44C1B50-C580-4CB7-BA07-14C66C34B76D}" type="datetime1">
              <a:rPr lang="en-US" smtClean="0"/>
              <a:pPr/>
              <a:t>12/2/13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 userDrawn="1"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 userDrawn="1"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 userDrawn="1"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 userDrawn="1"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ED4F1D29-8BEE-49F3-AF49-7A09F617BF67}" type="datetime1">
              <a:rPr lang="en-US" smtClean="0"/>
              <a:pPr/>
              <a:t>12/2/13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 userDrawn="1"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 userDrawn="1"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 userDrawn="1"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 userDrawn="1"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 userDrawn="1"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 userDrawn="1"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7EB273CF-8910-423E-9890-FC81E25E5084}" type="datetime1">
              <a:rPr lang="en-US" smtClean="0"/>
              <a:pPr/>
              <a:t>12/2/13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4EC5816F-D43D-40D1-9B38-E1A2C18F0972}" type="datetime1">
              <a:rPr lang="en-US" smtClean="0"/>
              <a:pPr/>
              <a:t>12/2/13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4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4.png"/><Relationship Id="rId1" Type="http://schemas.microsoft.com/office/2007/relationships/media" Target="../media/media1.gif"/><Relationship Id="rId2" Type="http://schemas.openxmlformats.org/officeDocument/2006/relationships/video" Target="../media/media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1" Type="http://schemas.microsoft.com/office/2007/relationships/media" Target="../media/media2.gif"/><Relationship Id="rId2" Type="http://schemas.openxmlformats.org/officeDocument/2006/relationships/video" Target="../media/media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Modeling Ray Scatter and</a:t>
            </a:r>
            <a:br>
              <a:rPr lang="en-US" sz="3200" dirty="0" smtClean="0"/>
            </a:br>
            <a:r>
              <a:rPr lang="en-US" sz="3200" dirty="0" smtClean="0"/>
              <a:t>Reflection about a Point Source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21223" y="5179734"/>
            <a:ext cx="4655297" cy="973347"/>
          </a:xfrm>
        </p:spPr>
        <p:txBody>
          <a:bodyPr>
            <a:normAutofit/>
          </a:bodyPr>
          <a:lstStyle/>
          <a:p>
            <a:r>
              <a:rPr lang="en-US" sz="2200" dirty="0" smtClean="0"/>
              <a:t>By Heidi Hansen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9484141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yReflectio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29" y="3174395"/>
            <a:ext cx="2558251" cy="3096830"/>
          </a:xfrm>
          <a:prstGeom prst="rect">
            <a:avLst/>
          </a:prstGeom>
        </p:spPr>
      </p:pic>
      <p:pic>
        <p:nvPicPr>
          <p:cNvPr id="3" name="Picture 2" descr="RightTriang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482" y="683922"/>
            <a:ext cx="2204958" cy="14808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3680" y="1248837"/>
            <a:ext cx="6229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tan(x) = sin(x)/</a:t>
            </a:r>
            <a:r>
              <a:rPr lang="en-US" dirty="0" err="1" smtClean="0"/>
              <a:t>cos</a:t>
            </a:r>
            <a:r>
              <a:rPr lang="en-US" dirty="0" smtClean="0"/>
              <a:t>(x) =  b/a = (m</a:t>
            </a:r>
            <a:r>
              <a:rPr lang="en-US" baseline="-25000" dirty="0" smtClean="0"/>
              <a:t>1</a:t>
            </a:r>
            <a:r>
              <a:rPr lang="en-US" dirty="0" smtClean="0"/>
              <a:t> – m</a:t>
            </a:r>
            <a:r>
              <a:rPr lang="en-US" baseline="-25000" dirty="0" smtClean="0"/>
              <a:t>2</a:t>
            </a:r>
            <a:r>
              <a:rPr lang="en-US" dirty="0" smtClean="0"/>
              <a:t>) / (1 + m</a:t>
            </a:r>
            <a:r>
              <a:rPr lang="en-US" baseline="-25000" dirty="0" smtClean="0"/>
              <a:t>1</a:t>
            </a:r>
            <a:r>
              <a:rPr lang="en-US" dirty="0" smtClean="0"/>
              <a:t>*m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3680" y="785892"/>
            <a:ext cx="2677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Bottom and Top Surface</a:t>
            </a:r>
            <a:endParaRPr lang="en-US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233680" y="1795410"/>
            <a:ext cx="4988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r>
              <a:rPr lang="en-US" dirty="0" smtClean="0"/>
              <a:t> = theta = </a:t>
            </a:r>
            <a:r>
              <a:rPr lang="en-US" dirty="0" err="1" smtClean="0"/>
              <a:t>atand</a:t>
            </a:r>
            <a:r>
              <a:rPr lang="en-US" dirty="0" smtClean="0"/>
              <a:t> (</a:t>
            </a:r>
            <a:r>
              <a:rPr lang="en-US" dirty="0"/>
              <a:t>(m</a:t>
            </a:r>
            <a:r>
              <a:rPr lang="en-US" baseline="-25000" dirty="0"/>
              <a:t>1</a:t>
            </a:r>
            <a:r>
              <a:rPr lang="en-US" dirty="0"/>
              <a:t> – m</a:t>
            </a:r>
            <a:r>
              <a:rPr lang="en-US" baseline="-25000" dirty="0"/>
              <a:t>2</a:t>
            </a:r>
            <a:r>
              <a:rPr lang="en-US" dirty="0"/>
              <a:t>) </a:t>
            </a:r>
            <a:r>
              <a:rPr lang="en-US" dirty="0" smtClean="0"/>
              <a:t>/ (</a:t>
            </a:r>
            <a:r>
              <a:rPr lang="en-US" dirty="0"/>
              <a:t>1 + m</a:t>
            </a:r>
            <a:r>
              <a:rPr lang="en-US" baseline="-25000" dirty="0"/>
              <a:t>1</a:t>
            </a:r>
            <a:r>
              <a:rPr lang="en-US" dirty="0"/>
              <a:t>*m</a:t>
            </a:r>
            <a:r>
              <a:rPr lang="en-US" baseline="-25000" dirty="0"/>
              <a:t>2</a:t>
            </a:r>
            <a:r>
              <a:rPr lang="en-US" dirty="0" smtClean="0"/>
              <a:t>))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5760" y="2365494"/>
            <a:ext cx="2984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the top surface, m</a:t>
            </a:r>
            <a:r>
              <a:rPr lang="en-US" baseline="-25000" dirty="0" smtClean="0"/>
              <a:t>1</a:t>
            </a:r>
            <a:r>
              <a:rPr lang="en-US" dirty="0" smtClean="0"/>
              <a:t> = 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35680" y="3359061"/>
            <a:ext cx="2383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For the </a:t>
            </a:r>
            <a:r>
              <a:rPr lang="en-US" u="sng" dirty="0"/>
              <a:t>V</a:t>
            </a:r>
            <a:r>
              <a:rPr lang="en-US" u="sng" dirty="0" smtClean="0"/>
              <a:t>ertical Walls</a:t>
            </a:r>
            <a:endParaRPr lang="en-US" u="sng" dirty="0"/>
          </a:p>
        </p:txBody>
      </p:sp>
      <p:sp>
        <p:nvSpPr>
          <p:cNvPr id="11" name="Rectangle 10"/>
          <p:cNvSpPr/>
          <p:nvPr/>
        </p:nvSpPr>
        <p:spPr>
          <a:xfrm>
            <a:off x="3535680" y="389831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w</a:t>
            </a:r>
            <a:r>
              <a:rPr lang="en-US" dirty="0" smtClean="0"/>
              <a:t>all </a:t>
            </a:r>
            <a:r>
              <a:rPr lang="en-US" dirty="0"/>
              <a:t>length = sin</a:t>
            </a:r>
            <a:r>
              <a:rPr lang="en-US" dirty="0" smtClean="0"/>
              <a:t>(x)</a:t>
            </a:r>
            <a:r>
              <a:rPr lang="en-US" dirty="0"/>
              <a:t>*ray </a:t>
            </a:r>
            <a:r>
              <a:rPr lang="en-US" dirty="0" smtClean="0"/>
              <a:t>length</a:t>
            </a:r>
          </a:p>
          <a:p>
            <a:endParaRPr lang="en-US" dirty="0"/>
          </a:p>
          <a:p>
            <a:r>
              <a:rPr lang="en-US" dirty="0"/>
              <a:t>theta = </a:t>
            </a:r>
            <a:r>
              <a:rPr lang="en-US" dirty="0" err="1" smtClean="0"/>
              <a:t>asind</a:t>
            </a:r>
            <a:r>
              <a:rPr lang="en-US" dirty="0" smtClean="0"/>
              <a:t>(</a:t>
            </a:r>
            <a:r>
              <a:rPr lang="en-US" dirty="0"/>
              <a:t>norm(wall) / norm(ray))</a:t>
            </a:r>
          </a:p>
        </p:txBody>
      </p:sp>
    </p:spTree>
    <p:extLst>
      <p:ext uri="{BB962C8B-B14F-4D97-AF65-F5344CB8AC3E}">
        <p14:creationId xmlns:p14="http://schemas.microsoft.com/office/powerpoint/2010/main" val="83884194"/>
      </p:ext>
    </p:extLst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RayScatter_movie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88160" y="481330"/>
            <a:ext cx="6107437" cy="50863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3120" y="6197600"/>
            <a:ext cx="6027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Run my code with:  RayScatterFinal.m. Be sure to have also downloaded </a:t>
            </a:r>
          </a:p>
          <a:p>
            <a:r>
              <a:rPr lang="en-US" sz="1400" dirty="0" smtClean="0"/>
              <a:t>compute_line.m and  Y_of_surface.m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435691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RayScatter_2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55508" y="599440"/>
            <a:ext cx="5281253" cy="54051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5920" y="5527506"/>
            <a:ext cx="12802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Note: This is </a:t>
            </a:r>
          </a:p>
          <a:p>
            <a:r>
              <a:rPr lang="en-US" sz="1400" dirty="0" smtClean="0"/>
              <a:t>with *200 in</a:t>
            </a:r>
          </a:p>
          <a:p>
            <a:r>
              <a:rPr lang="en-US" sz="1400" dirty="0"/>
              <a:t>l</a:t>
            </a:r>
            <a:r>
              <a:rPr lang="en-US" sz="1400" dirty="0" smtClean="0"/>
              <a:t>ine 12 rather </a:t>
            </a:r>
          </a:p>
          <a:p>
            <a:r>
              <a:rPr lang="en-US" sz="1400" dirty="0" smtClean="0"/>
              <a:t>than *30.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380442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华文新魏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Kilter.thmx</Template>
  <TotalTime>91</TotalTime>
  <Words>130</Words>
  <Application>Microsoft Macintosh PowerPoint</Application>
  <PresentationFormat>On-screen Show (4:3)</PresentationFormat>
  <Paragraphs>16</Paragraphs>
  <Slides>4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Kilter</vt:lpstr>
      <vt:lpstr>Modeling Ray Scatter and Reflection about a Point Source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Ray Reflection and the Effects of Topography</dc:title>
  <dc:creator>Heidi Hansen</dc:creator>
  <cp:lastModifiedBy>Heidi Hansen</cp:lastModifiedBy>
  <cp:revision>14</cp:revision>
  <dcterms:created xsi:type="dcterms:W3CDTF">2013-12-01T19:59:05Z</dcterms:created>
  <dcterms:modified xsi:type="dcterms:W3CDTF">2013-12-03T03:13:37Z</dcterms:modified>
</cp:coreProperties>
</file>