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2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9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4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77C92-0871-794B-9C79-B300779AE4BF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DB51-3931-334D-A05F-16438D44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Snake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Harrison Tsai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7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Walks, DLA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Uses probability to determine its next step</a:t>
            </a:r>
          </a:p>
          <a:p>
            <a:r>
              <a:rPr lang="en-US" sz="2800" dirty="0" smtClean="0"/>
              <a:t>Probabilities can be manipulated to change behavior (e.g. with “sticking probability”, snake tends to go in the direction with higher probability)</a:t>
            </a:r>
          </a:p>
          <a:p>
            <a:r>
              <a:rPr lang="en-US" sz="2800" dirty="0" smtClean="0"/>
              <a:t>Used periodic boundaries</a:t>
            </a:r>
          </a:p>
          <a:p>
            <a:r>
              <a:rPr lang="en-US" sz="2800" dirty="0" smtClean="0"/>
              <a:t>Snake originated in arcades in the late 70s and became the standard pre-loaded game on Nokia phones in </a:t>
            </a:r>
            <a:r>
              <a:rPr lang="en-US" sz="2800" dirty="0" smtClean="0"/>
              <a:t>1998</a:t>
            </a:r>
          </a:p>
          <a:p>
            <a:r>
              <a:rPr lang="en-US" sz="2800" dirty="0" smtClean="0"/>
              <a:t>Noticeable differences: constant size and no penalty for overlap. This is to keep the movie at a constant 200 frames and preserves randomness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65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Run my code with: </a:t>
            </a:r>
            <a:r>
              <a:rPr lang="en-US" sz="3600" dirty="0" err="1" smtClean="0"/>
              <a:t>Matlab</a:t>
            </a:r>
            <a:r>
              <a:rPr lang="en-US" sz="3600" dirty="0" smtClean="0"/>
              <a:t> command line</a:t>
            </a:r>
            <a:br>
              <a:rPr lang="en-US" sz="3600" dirty="0" smtClean="0"/>
            </a:br>
            <a:r>
              <a:rPr lang="en-US" sz="3600" dirty="0" smtClean="0"/>
              <a:t>&gt;&gt; </a:t>
            </a:r>
            <a:r>
              <a:rPr lang="en-US" sz="3600" dirty="0" err="1" smtClean="0"/>
              <a:t>random_snake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5" y="1966256"/>
            <a:ext cx="2853980" cy="4574005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random_snake.m</a:t>
            </a:r>
            <a:endParaRPr lang="en-US" sz="2000" dirty="0" smtClean="0"/>
          </a:p>
          <a:p>
            <a:r>
              <a:rPr lang="en-US" sz="2000" dirty="0" err="1" smtClean="0"/>
              <a:t>advance.m</a:t>
            </a:r>
            <a:endParaRPr lang="en-US" sz="2000" dirty="0"/>
          </a:p>
          <a:p>
            <a:r>
              <a:rPr lang="en-US" sz="2000" dirty="0" err="1" smtClean="0"/>
              <a:t>place_body.m</a:t>
            </a:r>
            <a:endParaRPr lang="en-US" sz="2000" dirty="0"/>
          </a:p>
          <a:p>
            <a:r>
              <a:rPr lang="en-US" sz="2000" b="1" dirty="0" err="1" smtClean="0"/>
              <a:t>pure_probability.m</a:t>
            </a:r>
            <a:endParaRPr lang="en-US" sz="1600" b="1" dirty="0"/>
          </a:p>
          <a:p>
            <a:r>
              <a:rPr lang="en-US" sz="2000" b="1" dirty="0" err="1" smtClean="0"/>
              <a:t>straight_sense.m</a:t>
            </a:r>
            <a:endParaRPr lang="en-US" sz="2000" b="1" dirty="0"/>
          </a:p>
          <a:p>
            <a:r>
              <a:rPr lang="en-US" sz="2000" b="1" dirty="0" err="1" smtClean="0"/>
              <a:t>quadrant_quest.m</a:t>
            </a:r>
            <a:endParaRPr lang="en-US" sz="2000" b="1" dirty="0"/>
          </a:p>
        </p:txBody>
      </p:sp>
      <p:pic>
        <p:nvPicPr>
          <p:cNvPr id="5" name="Picture 4" descr="movi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5" y="1706819"/>
            <a:ext cx="6444589" cy="4833442"/>
          </a:xfrm>
          <a:prstGeom prst="rect">
            <a:avLst/>
          </a:prstGeom>
        </p:spPr>
      </p:pic>
      <p:pic>
        <p:nvPicPr>
          <p:cNvPr id="6" name="Picture 5" descr="movi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56" y="1706841"/>
            <a:ext cx="6444589" cy="4837116"/>
          </a:xfrm>
          <a:prstGeom prst="rect">
            <a:avLst/>
          </a:prstGeom>
        </p:spPr>
      </p:pic>
      <p:pic>
        <p:nvPicPr>
          <p:cNvPr id="7" name="Picture 6" descr="movie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25" y="1706841"/>
            <a:ext cx="6458243" cy="48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6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105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Random Snake</vt:lpstr>
      <vt:lpstr>Random Walks, DLA</vt:lpstr>
      <vt:lpstr>Run my code with: Matlab command line &gt;&gt; random_snake</vt:lpstr>
    </vt:vector>
  </TitlesOfParts>
  <Company>SFDC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</dc:title>
  <dc:creator>System Administrator</dc:creator>
  <cp:lastModifiedBy>System Administrator</cp:lastModifiedBy>
  <cp:revision>11</cp:revision>
  <dcterms:created xsi:type="dcterms:W3CDTF">2013-12-01T23:00:41Z</dcterms:created>
  <dcterms:modified xsi:type="dcterms:W3CDTF">2013-12-04T14:23:25Z</dcterms:modified>
</cp:coreProperties>
</file>