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gif" ContentType="video/unknown"/>
  <Override PartName="/ppt/media/media2.gif" ContentType="video/unknown"/>
  <Override PartName="/ppt/media/media3.gif" ContentType="vide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6"/>
  </p:notesMasterIdLst>
  <p:sldIdLst>
    <p:sldId id="257" r:id="rId2"/>
    <p:sldId id="265" r:id="rId3"/>
    <p:sldId id="292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04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530C-FA3E-6140-8DAD-E8301297EE7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77244-C9EC-7945-B2F0-7CF59010B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D9FF-0685-413D-980F-92A96BF5F8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6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D9FF-0685-413D-980F-92A96BF5F8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D21115F-E810-5F4D-BB91-B6397BE50A2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267BBF5F-44F1-C848-A337-C15D5B9B214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gif"/><Relationship Id="rId4" Type="http://schemas.openxmlformats.org/officeDocument/2006/relationships/video" Target="../media/media2.gif"/><Relationship Id="rId5" Type="http://schemas.microsoft.com/office/2007/relationships/media" Target="../media/media3.gif"/><Relationship Id="rId6" Type="http://schemas.openxmlformats.org/officeDocument/2006/relationships/video" Target="../media/media3.gif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27123" y="2941225"/>
            <a:ext cx="918995" cy="96926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471200"/>
            <a:ext cx="7583488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Expansion and Contraction on Europa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447" y="3977528"/>
            <a:ext cx="7583487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C. </a:t>
            </a:r>
            <a:r>
              <a:rPr lang="en-US" dirty="0" smtClean="0"/>
              <a:t>Culha</a:t>
            </a:r>
          </a:p>
          <a:p>
            <a:r>
              <a:rPr lang="en-US" dirty="0" smtClean="0"/>
              <a:t>EPS 109</a:t>
            </a:r>
          </a:p>
          <a:p>
            <a:r>
              <a:rPr lang="en-US" dirty="0" smtClean="0"/>
              <a:t>Final Presentation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53" y="5200921"/>
            <a:ext cx="1293534" cy="1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lains-mos-K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54" y="152400"/>
            <a:ext cx="3962400" cy="6572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4261554" cy="762000"/>
          </a:xfrm>
        </p:spPr>
        <p:txBody>
          <a:bodyPr/>
          <a:lstStyle/>
          <a:p>
            <a:r>
              <a:rPr lang="en-US" dirty="0" smtClean="0"/>
              <a:t>Lineament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4191000" cy="2226882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Bands</a:t>
            </a:r>
          </a:p>
          <a:p>
            <a:r>
              <a:rPr lang="en-US" dirty="0" smtClean="0"/>
              <a:t>Width: 4-30 Km</a:t>
            </a:r>
          </a:p>
          <a:p>
            <a:r>
              <a:rPr lang="en-US" dirty="0" smtClean="0"/>
              <a:t>Form through expansion</a:t>
            </a:r>
          </a:p>
          <a:p>
            <a:r>
              <a:rPr lang="en-US" dirty="0" smtClean="0"/>
              <a:t>Analogous to mid-ocean ridges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76200"/>
            <a:ext cx="85344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76200"/>
            <a:ext cx="5334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34400" y="76200"/>
            <a:ext cx="5334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240268"/>
            <a:ext cx="8458200" cy="369332"/>
          </a:xfrm>
          <a:prstGeom prst="rect">
            <a:avLst/>
          </a:prstGeom>
          <a:solidFill>
            <a:schemeClr val="accent6">
              <a:alpha val="77000"/>
            </a:schemeClr>
          </a:solidFill>
          <a:ln>
            <a:solidFill>
              <a:schemeClr val="accent5"/>
            </a:solidFill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CBC8E"/>
                </a:solidFill>
              </a:rPr>
              <a:t>Europa:</a:t>
            </a:r>
            <a:endParaRPr lang="en-US" dirty="0">
              <a:solidFill>
                <a:srgbClr val="BCBC8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6400800"/>
            <a:ext cx="85344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/>
              <a:t>Culha</a:t>
            </a:r>
            <a:r>
              <a:rPr lang="en-US" dirty="0" smtClean="0"/>
              <a:t>, </a:t>
            </a:r>
            <a:r>
              <a:rPr lang="en-US" dirty="0" err="1" smtClean="0"/>
              <a:t>Hayes,Manga</a:t>
            </a:r>
            <a:r>
              <a:rPr lang="en-US" dirty="0" smtClean="0"/>
              <a:t>, Thomas  		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6200" y="6400800"/>
            <a:ext cx="533400" cy="381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34400" y="6400800"/>
            <a:ext cx="533400" cy="381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38800" y="6443990"/>
            <a:ext cx="2964712" cy="269304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5"/>
            </a:solidFill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50" dirty="0" smtClean="0">
                <a:solidFill>
                  <a:schemeClr val="tx1"/>
                </a:solidFill>
              </a:rPr>
              <a:t>2/40</a:t>
            </a:r>
            <a:endParaRPr lang="en-US" sz="115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" y="6400800"/>
            <a:ext cx="85344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Culha, </a:t>
            </a:r>
            <a:r>
              <a:rPr lang="en-US" dirty="0" err="1" smtClean="0"/>
              <a:t>Hayes,Manga</a:t>
            </a:r>
            <a:r>
              <a:rPr lang="en-US" dirty="0" smtClean="0"/>
              <a:t>, Thomas		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6512496"/>
            <a:ext cx="3421912" cy="269304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5"/>
            </a:solidFill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50" dirty="0">
                <a:solidFill>
                  <a:schemeClr val="tx1"/>
                </a:solidFill>
              </a:rPr>
              <a:t>8</a:t>
            </a:r>
            <a:r>
              <a:rPr lang="en-US" sz="1150" dirty="0" smtClean="0">
                <a:solidFill>
                  <a:schemeClr val="tx1"/>
                </a:solidFill>
              </a:rPr>
              <a:t>/40</a:t>
            </a:r>
            <a:endParaRPr lang="en-US" sz="115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6400800"/>
            <a:ext cx="85344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800000"/>
                </a:solidFill>
              </a:rPr>
              <a:t>Culha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483092" y="2927797"/>
            <a:ext cx="1536463" cy="665185"/>
          </a:xfrm>
          <a:prstGeom prst="line">
            <a:avLst/>
          </a:prstGeom>
          <a:ln w="571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39696" y="1810763"/>
            <a:ext cx="776554" cy="0"/>
          </a:xfrm>
          <a:prstGeom prst="line">
            <a:avLst/>
          </a:prstGeom>
          <a:ln w="571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914400" y="3762182"/>
            <a:ext cx="4191000" cy="2638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b="1" dirty="0">
                <a:solidFill>
                  <a:schemeClr val="tx1"/>
                </a:solidFill>
              </a:rPr>
              <a:t>Double Ridges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/>
              <a:t>Narrow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/>
              <a:t>Very long and abundant on surface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/>
              <a:t>We know very little about these features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483092" y="3115936"/>
            <a:ext cx="1536463" cy="1128796"/>
          </a:xfrm>
          <a:prstGeom prst="line">
            <a:avLst/>
          </a:prstGeom>
          <a:ln w="5715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39696" y="4030623"/>
            <a:ext cx="658965" cy="0"/>
          </a:xfrm>
          <a:prstGeom prst="line">
            <a:avLst/>
          </a:prstGeom>
          <a:ln w="5715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5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62"/>
    </mc:Choice>
    <mc:Fallback xmlns="">
      <p:transition xmlns:p14="http://schemas.microsoft.com/office/powerpoint/2010/main" spd="slow" advTm="1141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76264"/>
            <a:ext cx="7583488" cy="969656"/>
          </a:xfrm>
        </p:spPr>
        <p:txBody>
          <a:bodyPr/>
          <a:lstStyle/>
          <a:p>
            <a:r>
              <a:rPr lang="en-US" sz="4000" dirty="0" smtClean="0"/>
              <a:t>Reveal tectonic motion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76200"/>
            <a:ext cx="85344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" y="76200"/>
            <a:ext cx="5334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34400" y="76200"/>
            <a:ext cx="5334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240268"/>
            <a:ext cx="8458200" cy="369332"/>
          </a:xfrm>
          <a:prstGeom prst="rect">
            <a:avLst/>
          </a:prstGeom>
          <a:solidFill>
            <a:schemeClr val="accent6">
              <a:alpha val="77000"/>
            </a:schemeClr>
          </a:solidFill>
          <a:ln>
            <a:solidFill>
              <a:schemeClr val="accent5"/>
            </a:solidFill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5E5D3"/>
                </a:solidFill>
              </a:rPr>
              <a:t>Europa:</a:t>
            </a:r>
            <a:endParaRPr lang="en-US" dirty="0">
              <a:solidFill>
                <a:srgbClr val="E5E5D3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6400800"/>
            <a:ext cx="85344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/>
              <a:t>Culha</a:t>
            </a:r>
            <a:r>
              <a:rPr lang="en-US" dirty="0" smtClean="0"/>
              <a:t>, </a:t>
            </a:r>
            <a:r>
              <a:rPr lang="en-US" dirty="0" err="1" smtClean="0"/>
              <a:t>Hayes,Manga</a:t>
            </a:r>
            <a:r>
              <a:rPr lang="en-US" dirty="0" smtClean="0"/>
              <a:t>, Thomas  		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" y="6400800"/>
            <a:ext cx="533400" cy="381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34400" y="6400800"/>
            <a:ext cx="533400" cy="381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8800" y="6443990"/>
            <a:ext cx="2964712" cy="269304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5"/>
            </a:solidFill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50" dirty="0" smtClean="0">
                <a:solidFill>
                  <a:schemeClr val="tx1"/>
                </a:solidFill>
              </a:rPr>
              <a:t>2/40</a:t>
            </a:r>
            <a:endParaRPr lang="en-US" sz="115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6400800"/>
            <a:ext cx="85344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Culha, </a:t>
            </a:r>
            <a:r>
              <a:rPr lang="en-US" dirty="0" err="1" smtClean="0"/>
              <a:t>Hayes,Manga</a:t>
            </a:r>
            <a:r>
              <a:rPr lang="en-US" dirty="0" smtClean="0"/>
              <a:t>, Thomas		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6512496"/>
            <a:ext cx="3421912" cy="269304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5"/>
            </a:solidFill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50" dirty="0">
                <a:solidFill>
                  <a:schemeClr val="tx1"/>
                </a:solidFill>
              </a:rPr>
              <a:t>8</a:t>
            </a:r>
            <a:r>
              <a:rPr lang="en-US" sz="1150" dirty="0" smtClean="0">
                <a:solidFill>
                  <a:schemeClr val="tx1"/>
                </a:solidFill>
              </a:rPr>
              <a:t>/40</a:t>
            </a:r>
            <a:endParaRPr lang="en-US" sz="115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6400800"/>
            <a:ext cx="85344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800000"/>
                </a:solidFill>
              </a:rPr>
              <a:t>Culha</a:t>
            </a:r>
            <a:endParaRPr lang="en-US" dirty="0"/>
          </a:p>
        </p:txBody>
      </p:sp>
      <p:pic>
        <p:nvPicPr>
          <p:cNvPr id="3" name="contracting_left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11645" r="8287" b="53199"/>
          <a:stretch/>
        </p:blipFill>
        <p:spPr>
          <a:xfrm>
            <a:off x="3295851" y="1479613"/>
            <a:ext cx="5747895" cy="2522418"/>
          </a:xfrm>
          <a:prstGeom prst="rect">
            <a:avLst/>
          </a:prstGeom>
        </p:spPr>
      </p:pic>
      <p:pic>
        <p:nvPicPr>
          <p:cNvPr id="4" name="Picture 3" descr="contracting_left_1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4" t="-835" r="6966" b="53993"/>
          <a:stretch/>
        </p:blipFill>
        <p:spPr>
          <a:xfrm>
            <a:off x="522157" y="1429477"/>
            <a:ext cx="2873948" cy="2572553"/>
          </a:xfrm>
          <a:prstGeom prst="rect">
            <a:avLst/>
          </a:prstGeom>
        </p:spPr>
      </p:pic>
      <p:pic>
        <p:nvPicPr>
          <p:cNvPr id="17" name="Picture 16" descr="contracting_left_1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4" t="5661" r="6966" b="53993"/>
          <a:stretch/>
        </p:blipFill>
        <p:spPr>
          <a:xfrm>
            <a:off x="609600" y="4002031"/>
            <a:ext cx="2873948" cy="2215770"/>
          </a:xfrm>
          <a:prstGeom prst="rect">
            <a:avLst/>
          </a:prstGeom>
        </p:spPr>
      </p:pic>
      <p:pic>
        <p:nvPicPr>
          <p:cNvPr id="19" name="contracting_right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0"/>
          <a:srcRect l="10740" t="3504" r="8498" b="53213"/>
          <a:stretch/>
        </p:blipFill>
        <p:spPr>
          <a:xfrm>
            <a:off x="3479371" y="4002031"/>
            <a:ext cx="5506764" cy="22157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75563" y="1420474"/>
            <a:ext cx="472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Contracting and Left Lateral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5" name="Picture 24" descr="contracting_left_1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4" t="5661" r="6966" b="53993"/>
          <a:stretch/>
        </p:blipFill>
        <p:spPr>
          <a:xfrm>
            <a:off x="457200" y="4002030"/>
            <a:ext cx="2873948" cy="2215770"/>
          </a:xfrm>
          <a:prstGeom prst="rect">
            <a:avLst/>
          </a:prstGeom>
        </p:spPr>
      </p:pic>
      <p:pic>
        <p:nvPicPr>
          <p:cNvPr id="27" name="expansion_right.gif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1"/>
          <a:srcRect l="11106" t="5487" r="8498" b="54918"/>
          <a:stretch/>
        </p:blipFill>
        <p:spPr>
          <a:xfrm>
            <a:off x="3084628" y="4002030"/>
            <a:ext cx="5992533" cy="22157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46107" y="3740420"/>
            <a:ext cx="4752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Expanding and Right Lateral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6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46" y="533400"/>
            <a:ext cx="3917809" cy="762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76200"/>
            <a:ext cx="85344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76200"/>
            <a:ext cx="5334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34400" y="76200"/>
            <a:ext cx="5334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240268"/>
            <a:ext cx="8458200" cy="369332"/>
          </a:xfrm>
          <a:prstGeom prst="rect">
            <a:avLst/>
          </a:prstGeom>
          <a:solidFill>
            <a:schemeClr val="accent6">
              <a:alpha val="77000"/>
            </a:schemeClr>
          </a:solidFill>
          <a:ln>
            <a:solidFill>
              <a:schemeClr val="accent5"/>
            </a:solidFill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Europa: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6400800"/>
            <a:ext cx="85344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/>
              <a:t>Culha</a:t>
            </a:r>
            <a:r>
              <a:rPr lang="en-US" dirty="0" smtClean="0"/>
              <a:t>, </a:t>
            </a:r>
            <a:r>
              <a:rPr lang="en-US" dirty="0" err="1" smtClean="0"/>
              <a:t>Hayes,Manga</a:t>
            </a:r>
            <a:r>
              <a:rPr lang="en-US" dirty="0" smtClean="0"/>
              <a:t>, Thomas  		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6200" y="6400800"/>
            <a:ext cx="533400" cy="381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34400" y="6400800"/>
            <a:ext cx="533400" cy="381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38800" y="6443990"/>
            <a:ext cx="2964712" cy="269304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5"/>
            </a:solidFill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50" dirty="0" smtClean="0">
                <a:solidFill>
                  <a:schemeClr val="tx1"/>
                </a:solidFill>
              </a:rPr>
              <a:t>2/40</a:t>
            </a:r>
            <a:endParaRPr lang="en-US" sz="115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" y="6400800"/>
            <a:ext cx="85344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Culha, </a:t>
            </a:r>
            <a:r>
              <a:rPr lang="en-US" dirty="0" err="1" smtClean="0"/>
              <a:t>Hayes,Manga</a:t>
            </a:r>
            <a:r>
              <a:rPr lang="en-US" dirty="0" smtClean="0"/>
              <a:t>, Thomas		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6512496"/>
            <a:ext cx="3421912" cy="269304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5"/>
            </a:solidFill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50" dirty="0">
                <a:solidFill>
                  <a:schemeClr val="tx1"/>
                </a:solidFill>
              </a:rPr>
              <a:t>9</a:t>
            </a:r>
            <a:r>
              <a:rPr lang="en-US" sz="1150" dirty="0" smtClean="0">
                <a:solidFill>
                  <a:schemeClr val="tx1"/>
                </a:solidFill>
              </a:rPr>
              <a:t>/40</a:t>
            </a:r>
            <a:endParaRPr lang="en-US" sz="115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t="11447" r="58757" b="38150"/>
          <a:stretch/>
        </p:blipFill>
        <p:spPr bwMode="auto">
          <a:xfrm>
            <a:off x="4832209" y="1821558"/>
            <a:ext cx="3549791" cy="4329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381000" y="6400800"/>
            <a:ext cx="85344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800000"/>
                </a:solidFill>
              </a:rPr>
              <a:t>Culha</a:t>
            </a:r>
            <a:r>
              <a:rPr lang="en-US" dirty="0" smtClean="0">
                <a:solidFill>
                  <a:srgbClr val="800000"/>
                </a:solidFill>
              </a:rPr>
              <a:t>		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76525"/>
            <a:ext cx="3617777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LIMITATIONS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Features crossing under younger feature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Identifying lineaments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Angle variations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RESULT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There is a relation between angle at which features intersect younger features and the amount of offset they experience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METHODS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Recreate initial surface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PDE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Geometry	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Matrix Manipulations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Interactive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Run code:</a:t>
            </a:r>
          </a:p>
          <a:p>
            <a:pPr marL="1657350" lvl="3" indent="-285750">
              <a:buFont typeface="Arial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ExpandContract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1657350" lvl="3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1 means yes</a:t>
            </a:r>
          </a:p>
          <a:p>
            <a:pPr marL="1657350" lvl="3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0 means no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27"/>
    </mc:Choice>
    <mc:Fallback xmlns="">
      <p:transition xmlns:p14="http://schemas.microsoft.com/office/powerpoint/2010/main" spd="slow" advTm="545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Custom 4">
      <a:dk1>
        <a:srgbClr val="100956"/>
      </a:dk1>
      <a:lt1>
        <a:srgbClr val="F0E249"/>
      </a:lt1>
      <a:dk2>
        <a:srgbClr val="333333"/>
      </a:dk2>
      <a:lt2>
        <a:srgbClr val="E5E5D3"/>
      </a:lt2>
      <a:accent1>
        <a:srgbClr val="05066B"/>
      </a:accent1>
      <a:accent2>
        <a:srgbClr val="C5AB53"/>
      </a:accent2>
      <a:accent3>
        <a:srgbClr val="736C5D"/>
      </a:accent3>
      <a:accent4>
        <a:srgbClr val="A17922"/>
      </a:accent4>
      <a:accent5>
        <a:srgbClr val="E1EBDD"/>
      </a:accent5>
      <a:accent6>
        <a:srgbClr val="413701"/>
      </a:accent6>
      <a:hlink>
        <a:srgbClr val="08002D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12271</TotalTime>
  <Words>166</Words>
  <Application>Microsoft Macintosh PowerPoint</Application>
  <PresentationFormat>On-screen Show (4:3)</PresentationFormat>
  <Paragraphs>55</Paragraphs>
  <Slides>4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Precedent</vt:lpstr>
      <vt:lpstr>Expansion and Contraction on Europa</vt:lpstr>
      <vt:lpstr>Lineament</vt:lpstr>
      <vt:lpstr>Reveal tectonic motion</vt:lpstr>
      <vt:lpstr>example</vt:lpstr>
    </vt:vector>
  </TitlesOfParts>
  <Company>UC-Berkeley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 Report: Double ridges on Europa accommodate some of the missing surface contraction</dc:title>
  <dc:creator>Cansu Culha</dc:creator>
  <cp:lastModifiedBy>Cansu Culha</cp:lastModifiedBy>
  <cp:revision>41</cp:revision>
  <dcterms:created xsi:type="dcterms:W3CDTF">2013-08-05T21:14:00Z</dcterms:created>
  <dcterms:modified xsi:type="dcterms:W3CDTF">2013-12-04T10:33:54Z</dcterms:modified>
</cp:coreProperties>
</file>