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0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11/27/12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Grand Canyon Erosion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eroded landscape analogous to the Grand Canyon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Objective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1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46265"/>
            <a:ext cx="7745505" cy="467989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I found a mathematical equation that created a valley when put in the erosion code</a:t>
            </a:r>
          </a:p>
          <a:p>
            <a:r>
              <a:rPr lang="da-DK" sz="1600" dirty="0"/>
              <a:t>for i=1:NX</a:t>
            </a:r>
          </a:p>
          <a:p>
            <a:r>
              <a:rPr lang="da-DK" sz="1600" dirty="0"/>
              <a:t>    for j=1:NY</a:t>
            </a:r>
          </a:p>
          <a:p>
            <a:r>
              <a:rPr lang="fr-FR" sz="1600" dirty="0"/>
              <a:t>        Z(</a:t>
            </a:r>
            <a:r>
              <a:rPr lang="fr-FR" sz="1600" dirty="0" err="1"/>
              <a:t>i,j</a:t>
            </a:r>
            <a:r>
              <a:rPr lang="fr-FR" sz="1600" dirty="0"/>
              <a:t>)=30+.1*(</a:t>
            </a:r>
            <a:r>
              <a:rPr lang="fr-FR" sz="1600" dirty="0" err="1"/>
              <a:t>sqrt</a:t>
            </a:r>
            <a:r>
              <a:rPr lang="fr-FR" sz="1600" dirty="0"/>
              <a:t>(abs((i^2-j^2)+(</a:t>
            </a:r>
            <a:r>
              <a:rPr lang="fr-FR" sz="1600" dirty="0" err="1"/>
              <a:t>i+j</a:t>
            </a:r>
            <a:r>
              <a:rPr lang="fr-FR" sz="1600" dirty="0"/>
              <a:t>))));</a:t>
            </a:r>
          </a:p>
          <a:p>
            <a:r>
              <a:rPr lang="en-US" sz="1600" dirty="0"/>
              <a:t>        if Z(</a:t>
            </a:r>
            <a:r>
              <a:rPr lang="en-US" sz="1600" dirty="0" err="1"/>
              <a:t>i,j</a:t>
            </a:r>
            <a:r>
              <a:rPr lang="en-US" sz="1600" dirty="0"/>
              <a:t>)&gt;38</a:t>
            </a:r>
          </a:p>
          <a:p>
            <a:r>
              <a:rPr lang="en-US" sz="1600" dirty="0"/>
              <a:t>           Z(</a:t>
            </a:r>
            <a:r>
              <a:rPr lang="en-US" sz="1600" dirty="0" err="1"/>
              <a:t>i,j</a:t>
            </a:r>
            <a:r>
              <a:rPr lang="en-US" sz="1600" dirty="0"/>
              <a:t>)=40;</a:t>
            </a:r>
          </a:p>
          <a:p>
            <a:r>
              <a:rPr lang="en-US" sz="1600" dirty="0"/>
              <a:t>        </a:t>
            </a:r>
            <a:r>
              <a:rPr lang="en-US" sz="1600" dirty="0" smtClean="0"/>
              <a:t>end</a:t>
            </a:r>
            <a:endParaRPr lang="en-US" sz="1600" dirty="0"/>
          </a:p>
          <a:p>
            <a:r>
              <a:rPr lang="en-US" sz="1600" dirty="0"/>
              <a:t>    end</a:t>
            </a:r>
          </a:p>
          <a:p>
            <a:r>
              <a:rPr lang="en-US" sz="1600" dirty="0" smtClean="0"/>
              <a:t>end</a:t>
            </a:r>
          </a:p>
          <a:p>
            <a:r>
              <a:rPr lang="en-US" dirty="0" smtClean="0"/>
              <a:t>Then I added a small if statement to simulate different rocks with different erosion tolerances</a:t>
            </a:r>
          </a:p>
          <a:p>
            <a:r>
              <a:rPr lang="en-US" sz="1700" dirty="0"/>
              <a:t>if Z(</a:t>
            </a:r>
            <a:r>
              <a:rPr lang="en-US" sz="1700" dirty="0" err="1"/>
              <a:t>i,j</a:t>
            </a:r>
            <a:r>
              <a:rPr lang="en-US" sz="1700" dirty="0"/>
              <a:t>)&gt;30</a:t>
            </a:r>
          </a:p>
          <a:p>
            <a:r>
              <a:rPr lang="en-US" sz="1700" dirty="0"/>
              <a:t>     n=1.0;</a:t>
            </a:r>
          </a:p>
          <a:p>
            <a:r>
              <a:rPr lang="hu-HU" sz="1700" dirty="0"/>
              <a:t> else</a:t>
            </a:r>
          </a:p>
          <a:p>
            <a:r>
              <a:rPr lang="en-US" sz="1700" dirty="0"/>
              <a:t>     n=2.0;</a:t>
            </a:r>
          </a:p>
          <a:p>
            <a:r>
              <a:rPr lang="en-US" sz="1700" dirty="0"/>
              <a:t> </a:t>
            </a:r>
            <a:r>
              <a:rPr lang="en-US" sz="1700" dirty="0" smtClean="0"/>
              <a:t>end</a:t>
            </a:r>
          </a:p>
          <a:p>
            <a:r>
              <a:rPr lang="en-US" dirty="0" smtClean="0"/>
              <a:t>Finally I added a couple of hills using the initial hill function from the original code to make the erosion more interesting</a:t>
            </a:r>
            <a:endParaRPr lang="en-US" sz="31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4410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ny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542" b="-33542"/>
          <a:stretch>
            <a:fillRect/>
          </a:stretch>
        </p:blipFill>
        <p:spPr>
          <a:xfrm>
            <a:off x="977295" y="810381"/>
            <a:ext cx="5965371" cy="331409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33" y="3477381"/>
            <a:ext cx="4015619" cy="267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76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16</TotalTime>
  <Words>169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Grand Canyon Erosion </vt:lpstr>
      <vt:lpstr>The Objective </vt:lpstr>
      <vt:lpstr>The Process </vt:lpstr>
      <vt:lpstr>The result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Canyon Erosion </dc:title>
  <dc:creator>Ben Paulus</dc:creator>
  <cp:lastModifiedBy>Ben Paulus</cp:lastModifiedBy>
  <cp:revision>2</cp:revision>
  <dcterms:created xsi:type="dcterms:W3CDTF">2012-11-28T03:34:45Z</dcterms:created>
  <dcterms:modified xsi:type="dcterms:W3CDTF">2012-11-28T03:51:34Z</dcterms:modified>
</cp:coreProperties>
</file>