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8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9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6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5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2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1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35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DA459-4A9F-47F1-9249-BEB1B64D5B78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DCABC-FAF3-4628-A2B0-C45BCEB90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3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Fractal Landscapes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Kwan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1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Diamond-square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Generate random terrain with iterations of:</a:t>
            </a:r>
          </a:p>
          <a:p>
            <a:pPr lvl="1"/>
            <a:r>
              <a:rPr lang="en-US" sz="2000" dirty="0" smtClean="0"/>
              <a:t>Diamond Step</a:t>
            </a:r>
          </a:p>
          <a:p>
            <a:pPr lvl="2"/>
            <a:r>
              <a:rPr lang="en-US" sz="2000" dirty="0" smtClean="0"/>
              <a:t>Set square(s) center value(s) = Average of four corner values + random value</a:t>
            </a:r>
          </a:p>
          <a:p>
            <a:pPr lvl="1"/>
            <a:r>
              <a:rPr lang="en-US" sz="2000" dirty="0" smtClean="0"/>
              <a:t>Square Step</a:t>
            </a:r>
          </a:p>
          <a:p>
            <a:pPr lvl="2"/>
            <a:r>
              <a:rPr lang="en-US" sz="2000" dirty="0" smtClean="0"/>
              <a:t>Set diamond(s) center value(s) = Average of corner values + random value</a:t>
            </a:r>
          </a:p>
        </p:txBody>
      </p:sp>
      <p:pic>
        <p:nvPicPr>
          <p:cNvPr id="2050" name="Picture 2" descr="http://www.gameprogrammer.com/fractal/ds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954" y="4114800"/>
            <a:ext cx="642815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9400" y="5562600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Pass</a:t>
            </a:r>
          </a:p>
          <a:p>
            <a:pPr algn="ctr"/>
            <a:r>
              <a:rPr lang="en-US" dirty="0" smtClean="0"/>
              <a:t>Diamond</a:t>
            </a:r>
          </a:p>
          <a:p>
            <a:pPr algn="ctr"/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562600"/>
            <a:ext cx="832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Initial</a:t>
            </a:r>
          </a:p>
          <a:p>
            <a:pPr algn="ctr"/>
            <a:r>
              <a:rPr lang="en-US" dirty="0" smtClean="0"/>
              <a:t>Terrain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51231" y="5562600"/>
            <a:ext cx="868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Pass</a:t>
            </a:r>
          </a:p>
          <a:p>
            <a:pPr algn="ctr"/>
            <a:r>
              <a:rPr lang="en-US" dirty="0" smtClean="0"/>
              <a:t>Square</a:t>
            </a:r>
          </a:p>
          <a:p>
            <a:pPr algn="ctr"/>
            <a:r>
              <a:rPr lang="en-US" dirty="0" smtClean="0"/>
              <a:t>Step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5562600"/>
            <a:ext cx="10406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Pass</a:t>
            </a:r>
          </a:p>
          <a:p>
            <a:pPr algn="ctr"/>
            <a:r>
              <a:rPr lang="en-US" dirty="0" smtClean="0"/>
              <a:t>Diamond</a:t>
            </a:r>
          </a:p>
          <a:p>
            <a:pPr algn="ctr"/>
            <a:r>
              <a:rPr lang="en-US" dirty="0" smtClean="0"/>
              <a:t>Step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5562600"/>
            <a:ext cx="918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Pass</a:t>
            </a:r>
          </a:p>
          <a:p>
            <a:pPr algn="ctr"/>
            <a:r>
              <a:rPr lang="en-US" dirty="0" smtClean="0"/>
              <a:t>Square </a:t>
            </a:r>
          </a:p>
          <a:p>
            <a:pPr algn="ctr"/>
            <a:r>
              <a:rPr lang="en-US" dirty="0" smtClean="0"/>
              <a:t>Step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2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33x33 Landscape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6764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generate </a:t>
            </a:r>
            <a:r>
              <a:rPr lang="en-US" dirty="0" smtClean="0"/>
              <a:t>a 33x33 </a:t>
            </a:r>
            <a:r>
              <a:rPr lang="en-US" dirty="0" smtClean="0"/>
              <a:t>landscape, run:</a:t>
            </a:r>
          </a:p>
          <a:p>
            <a:r>
              <a:rPr lang="en-US" dirty="0" smtClean="0"/>
              <a:t>&gt;&gt; </a:t>
            </a:r>
            <a:r>
              <a:rPr lang="en-US" dirty="0" err="1" smtClean="0"/>
              <a:t>landscape_fractal</a:t>
            </a:r>
            <a:r>
              <a:rPr lang="en-US" dirty="0" smtClean="0"/>
              <a:t>(5)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4313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129</a:t>
            </a:r>
            <a:r>
              <a:rPr lang="en-US" dirty="0" smtClean="0"/>
              <a:t>x129 </a:t>
            </a:r>
            <a:r>
              <a:rPr lang="en-US" dirty="0" smtClean="0"/>
              <a:t>Landscape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1676400"/>
            <a:ext cx="237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generate </a:t>
            </a:r>
            <a:r>
              <a:rPr lang="en-US" dirty="0" smtClean="0"/>
              <a:t>a 129x129</a:t>
            </a:r>
            <a:endParaRPr lang="en-US" dirty="0" smtClean="0"/>
          </a:p>
          <a:p>
            <a:r>
              <a:rPr lang="en-US" dirty="0" smtClean="0"/>
              <a:t>landscape, run:</a:t>
            </a:r>
          </a:p>
          <a:p>
            <a:r>
              <a:rPr lang="en-US" dirty="0" smtClean="0"/>
              <a:t>&gt;&gt; </a:t>
            </a:r>
            <a:r>
              <a:rPr lang="en-US" dirty="0" err="1" smtClean="0"/>
              <a:t>landscape_fractal</a:t>
            </a:r>
            <a:r>
              <a:rPr lang="en-US" dirty="0" smtClean="0"/>
              <a:t>(7)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" y="15240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8294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91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Building Fractal Landscapes</vt:lpstr>
      <vt:lpstr>Diamond-square algorithm</vt:lpstr>
      <vt:lpstr>33x33 Landscape</vt:lpstr>
      <vt:lpstr>129x129 Landscape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Landscape Fractals</dc:title>
  <dc:creator>Henry</dc:creator>
  <cp:lastModifiedBy>Henry</cp:lastModifiedBy>
  <cp:revision>16</cp:revision>
  <dcterms:created xsi:type="dcterms:W3CDTF">2012-11-28T09:37:27Z</dcterms:created>
  <dcterms:modified xsi:type="dcterms:W3CDTF">2012-12-01T22:38:38Z</dcterms:modified>
</cp:coreProperties>
</file>