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1" d="100"/>
          <a:sy n="31" d="100"/>
        </p:scale>
        <p:origin x="-167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11/28/12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11/28/12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9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40" y="1574145"/>
            <a:ext cx="6498158" cy="1724867"/>
          </a:xfrm>
        </p:spPr>
        <p:txBody>
          <a:bodyPr/>
          <a:lstStyle/>
          <a:p>
            <a:r>
              <a:rPr lang="en-US" sz="3200" b="1" dirty="0" smtClean="0">
                <a:latin typeface="Century Schoolbook"/>
                <a:cs typeface="Century Schoolbook"/>
              </a:rPr>
              <a:t>Carbon Flux Explorer</a:t>
            </a:r>
            <a:r>
              <a:rPr lang="en-US" sz="3200" dirty="0" smtClean="0">
                <a:latin typeface="Century Schoolbook"/>
                <a:cs typeface="Century Schoolbook"/>
              </a:rPr>
              <a:t/>
            </a:r>
            <a:br>
              <a:rPr lang="en-US" sz="3200" dirty="0" smtClean="0">
                <a:latin typeface="Century Schoolbook"/>
                <a:cs typeface="Century Schoolbook"/>
              </a:rPr>
            </a:br>
            <a:r>
              <a:rPr lang="en-US" sz="3200" dirty="0" smtClean="0">
                <a:latin typeface="Century Schoolbook"/>
                <a:cs typeface="Century Schoolbook"/>
              </a:rPr>
              <a:t>Image Processing and the Future of Oceanography</a:t>
            </a:r>
            <a:endParaRPr lang="en-US" sz="3200" dirty="0">
              <a:latin typeface="Century Schoolbook"/>
              <a:cs typeface="Century Schoolboo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entury Schoolbook"/>
                <a:cs typeface="Century Schoolbook"/>
              </a:rPr>
              <a:t>Hamilton, Christina</a:t>
            </a:r>
            <a:endParaRPr lang="en-US" sz="2000" dirty="0">
              <a:solidFill>
                <a:schemeClr val="tx1"/>
              </a:solidFill>
              <a:latin typeface="Century Schoolbook"/>
              <a:cs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42525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93483"/>
          </a:xfrm>
        </p:spPr>
        <p:txBody>
          <a:bodyPr/>
          <a:lstStyle/>
          <a:p>
            <a:r>
              <a:rPr lang="en-US" sz="2000" dirty="0" smtClean="0"/>
              <a:t>Oceanic Carbon studies via image analysis from Carbon Explorer Robots are the fastest most cost efficient method!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872" y="1297393"/>
            <a:ext cx="4446188" cy="2632136"/>
          </a:xfrm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Biological Carbon pump turns over once every 1-2 week and requires real time data(Bishop et all, 2009)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Chemical analysis is too slow, expensive, and requires human effort, with the cost upwards of 40K per day at sea</a:t>
            </a:r>
          </a:p>
        </p:txBody>
      </p:sp>
      <p:pic>
        <p:nvPicPr>
          <p:cNvPr id="7" name="Picture 6" descr="Screen Shot 2012-11-28 at 10.58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1001059"/>
            <a:ext cx="4025459" cy="2373158"/>
          </a:xfrm>
          <a:prstGeom prst="rect">
            <a:avLst/>
          </a:prstGeom>
        </p:spPr>
      </p:pic>
      <p:pic>
        <p:nvPicPr>
          <p:cNvPr id="8" name="Picture 7" descr="Screen Shot 2012-11-15 at 2.03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94" y="3374217"/>
            <a:ext cx="3102590" cy="32178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3412" y="3374217"/>
            <a:ext cx="3879596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entury Schoolbook"/>
                <a:cs typeface="Century Schoolbook"/>
              </a:rPr>
              <a:t>Global Carbon trajectory models depend on the crucial parameter of carbon remineralization, which is how rapidly POC is converted to dissolved inorganic carbon(DIC) and sinks through the water column</a:t>
            </a:r>
            <a:endParaRPr lang="en-US" sz="1400" dirty="0" smtClean="0">
              <a:solidFill>
                <a:srgbClr val="000000"/>
              </a:solidFill>
              <a:latin typeface="Century Schoolbook"/>
              <a:cs typeface="Century School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entury Schoolbook"/>
                <a:cs typeface="Century Schoolbook"/>
              </a:rPr>
              <a:t>CFE moves vertically in water column or pauses by changing its density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entury Schoolbook"/>
                <a:cs typeface="Century Schoolbook"/>
              </a:rPr>
              <a:t>4 hour cycle, cleans lens and takes data, then takes data one the hour for 3 more hours, repeats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entury Schoolbook"/>
                <a:cs typeface="Century Schoolbook"/>
              </a:rPr>
              <a:t>Takes: 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latin typeface="Century Schoolbook"/>
                <a:cs typeface="Century Schoolbook"/>
              </a:rPr>
              <a:t>LED, BCK, POL images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latin typeface="Century Schoolbook"/>
                <a:cs typeface="Century Schoolbook"/>
              </a:rPr>
              <a:t>And other readings</a:t>
            </a:r>
          </a:p>
        </p:txBody>
      </p:sp>
    </p:spTree>
    <p:extLst>
      <p:ext uri="{BB962C8B-B14F-4D97-AF65-F5344CB8AC3E}">
        <p14:creationId xmlns:p14="http://schemas.microsoft.com/office/powerpoint/2010/main" val="355641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vie2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472" y="107576"/>
            <a:ext cx="4835633" cy="3630706"/>
          </a:xfrm>
        </p:spPr>
      </p:pic>
      <p:pic>
        <p:nvPicPr>
          <p:cNvPr id="8" name="movie3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8118" y="894969"/>
            <a:ext cx="4855882" cy="36457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0446" y="371749"/>
            <a:ext cx="387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Schoolbook"/>
                <a:cs typeface="Century Schoolbook"/>
              </a:rPr>
              <a:t>Complete Sequence of original LED Images from June 2012 New Horizon Expedition</a:t>
            </a:r>
            <a:endParaRPr lang="en-US" sz="1400" dirty="0">
              <a:latin typeface="Century Schoolbook"/>
              <a:cs typeface="Century School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430" y="4062520"/>
            <a:ext cx="31596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1400" dirty="0" smtClean="0">
                <a:latin typeface="Century Schoolbook"/>
                <a:cs typeface="Century Schoolbook"/>
              </a:rPr>
              <a:t>Image Development: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entury Schoolbook"/>
                <a:cs typeface="Century Schoolbook"/>
              </a:rPr>
              <a:t>Read in image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entury Schoolbook"/>
                <a:cs typeface="Century Schoolbook"/>
              </a:rPr>
              <a:t>Convert to grayscale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entury Schoolbook"/>
                <a:cs typeface="Century Schoolbook"/>
              </a:rPr>
              <a:t>Determine data radius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entury Schoolbook"/>
                <a:cs typeface="Century Schoolbook"/>
              </a:rPr>
              <a:t>Subtracts from last cleaning cycle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entury Schoolbook"/>
                <a:cs typeface="Century Schoolbook"/>
              </a:rPr>
              <a:t>Convert to binary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entury Schoolbook"/>
                <a:cs typeface="Century Schoolbook"/>
              </a:rPr>
              <a:t>Removes lens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entury Schoolbook"/>
                <a:cs typeface="Century Schoolbook"/>
              </a:rPr>
              <a:t>Count Particles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entury Schoolbook"/>
                <a:cs typeface="Century Schoolbook"/>
              </a:rPr>
              <a:t>Measures total POC area to plot</a:t>
            </a:r>
          </a:p>
        </p:txBody>
      </p:sp>
      <p:pic>
        <p:nvPicPr>
          <p:cNvPr id="12" name="Picture 11" descr="Screen Shot 2012-11-28 at 10.41.41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13181" r="12308" b="44538"/>
          <a:stretch/>
        </p:blipFill>
        <p:spPr>
          <a:xfrm>
            <a:off x="4108824" y="4855881"/>
            <a:ext cx="4273176" cy="173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9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4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9045" y="3049494"/>
            <a:ext cx="4761659" cy="3575164"/>
          </a:xfrm>
        </p:spPr>
      </p:pic>
      <p:pic>
        <p:nvPicPr>
          <p:cNvPr id="6" name="Picture 5" descr="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54" y="134470"/>
            <a:ext cx="3481410" cy="2613958"/>
          </a:xfrm>
          <a:prstGeom prst="rect">
            <a:avLst/>
          </a:prstGeom>
        </p:spPr>
      </p:pic>
      <p:pic>
        <p:nvPicPr>
          <p:cNvPr id="7" name="Picture 6" descr="Screen Shot 2012-11-28 at 10.41.41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8"/>
          <a:stretch/>
        </p:blipFill>
        <p:spPr>
          <a:xfrm>
            <a:off x="3798164" y="134470"/>
            <a:ext cx="5345836" cy="2429353"/>
          </a:xfrm>
          <a:prstGeom prst="rect">
            <a:avLst/>
          </a:prstGeom>
        </p:spPr>
      </p:pic>
      <p:pic>
        <p:nvPicPr>
          <p:cNvPr id="8" name="Picture 7" descr="ParticleCoun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5" y="3049494"/>
            <a:ext cx="3526119" cy="26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7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277</TotalTime>
  <Words>191</Words>
  <Application>Microsoft Macintosh PowerPoint</Application>
  <PresentationFormat>On-screen Show (4:3)</PresentationFormat>
  <Paragraphs>21</Paragraphs>
  <Slides>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Breeze</vt:lpstr>
      <vt:lpstr>Carbon Flux Explorer Image Processing and the Future of Oceanography</vt:lpstr>
      <vt:lpstr>Oceanic Carbon studies via image analysis from Carbon Explorer Robots are the fastest most cost efficient method! </vt:lpstr>
      <vt:lpstr>PowerPoint Presentation</vt:lpstr>
      <vt:lpstr>PowerPoint Presentation</vt:lpstr>
    </vt:vector>
  </TitlesOfParts>
  <Company>University of California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Hamilton</dc:creator>
  <cp:lastModifiedBy>Christina Hamilton</cp:lastModifiedBy>
  <cp:revision>8</cp:revision>
  <dcterms:created xsi:type="dcterms:W3CDTF">2012-11-29T03:32:20Z</dcterms:created>
  <dcterms:modified xsi:type="dcterms:W3CDTF">2012-11-29T08:09:42Z</dcterms:modified>
</cp:coreProperties>
</file>