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A8890D-566B-45FB-A41E-EC7E2BEFE891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CD797D-A6D5-4FB3-A0F0-856BCD96B1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.imgur.com/Fp8yS.gif-" TargetMode="External"/><Relationship Id="rId2" Type="http://schemas.openxmlformats.org/officeDocument/2006/relationships/hyperlink" Target="http://i.imgur.com/zdKbd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xc.hu/pic/m/s/sv/svilen001/1145531_3d_maz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34344"/>
            <a:ext cx="9906000" cy="739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Experimenting with AI: A </a:t>
            </a:r>
            <a:r>
              <a:rPr lang="en-US" dirty="0" err="1" smtClean="0"/>
              <a:t>Pacman</a:t>
            </a:r>
            <a:r>
              <a:rPr lang="en-US" dirty="0" smtClean="0"/>
              <a:t> Derivative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By: Michael Chamberlain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8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u="sng" dirty="0" smtClean="0"/>
              <a:t>G</a:t>
            </a:r>
            <a:r>
              <a:rPr lang="en-US" sz="2000" b="1" u="sng" dirty="0" smtClean="0"/>
              <a:t>oal</a:t>
            </a:r>
            <a:r>
              <a:rPr lang="en-US" sz="2000" dirty="0" smtClean="0"/>
              <a:t>: To create an intelligent “</a:t>
            </a:r>
            <a:r>
              <a:rPr lang="en-US" sz="2000" dirty="0" err="1" smtClean="0"/>
              <a:t>Pacman</a:t>
            </a:r>
            <a:r>
              <a:rPr lang="en-US" sz="2000" dirty="0" smtClean="0"/>
              <a:t>” character and 	  	intelligent monsters who </a:t>
            </a:r>
            <a:r>
              <a:rPr lang="en-US" sz="2000" dirty="0" smtClean="0"/>
              <a:t>attempt </a:t>
            </a:r>
            <a:r>
              <a:rPr lang="en-US" sz="2000" dirty="0" smtClean="0"/>
              <a:t>to chase the 	character.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. Character can “see” 2 blocks away up, down, left, right and 1 block in each direction diagonally. Monsters can only “see” two blocks up, down, left and right. Everyone moves randomly otherwise.</a:t>
            </a:r>
          </a:p>
          <a:p>
            <a:pPr marL="109728" indent="0">
              <a:buNone/>
            </a:pPr>
            <a:r>
              <a:rPr lang="en-US" sz="2000" dirty="0" smtClean="0"/>
              <a:t>. Gives the character a slight advantage and 2 blocks of sight minimizes seeing through walls.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b="1" u="sng" dirty="0" smtClean="0"/>
              <a:t>Problems</a:t>
            </a:r>
          </a:p>
          <a:p>
            <a:pPr marL="109728" indent="0">
              <a:buNone/>
            </a:pPr>
            <a:r>
              <a:rPr lang="en-US" sz="2000" dirty="0" smtClean="0"/>
              <a:t>. It’s easy to program ghosts to follow character, </a:t>
            </a:r>
            <a:r>
              <a:rPr lang="en-US" sz="2000" dirty="0" smtClean="0"/>
              <a:t>however we don’t </a:t>
            </a:r>
            <a:r>
              <a:rPr lang="en-US" sz="2000" dirty="0" smtClean="0"/>
              <a:t>want </a:t>
            </a:r>
            <a:r>
              <a:rPr lang="en-US" sz="2000" dirty="0" smtClean="0"/>
              <a:t>the character </a:t>
            </a:r>
            <a:r>
              <a:rPr lang="en-US" sz="2000" dirty="0" smtClean="0"/>
              <a:t>to die from inaction</a:t>
            </a:r>
          </a:p>
          <a:p>
            <a:pPr marL="109728" indent="0">
              <a:buNone/>
            </a:pPr>
            <a:r>
              <a:rPr lang="en-US" sz="2000" dirty="0" smtClean="0"/>
              <a:t>. Since there is no diagonal movement, if a monster got right next to the character, he would “stick” to him. Introduced the “smart” variable to fix this while still leaving chase sequences intact.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088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Run </a:t>
            </a:r>
            <a:r>
              <a:rPr lang="en-US" dirty="0" err="1" smtClean="0"/>
              <a:t>Monsters_and_Man.m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i.imgur.com/zdKbd.gif</a:t>
            </a:r>
            <a:r>
              <a:rPr lang="en-US" dirty="0" smtClean="0"/>
              <a:t> - A gif showing a few chase sequences.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i.imgur.com/Fp8yS.gif</a:t>
            </a:r>
            <a:r>
              <a:rPr lang="en-US" dirty="0" smtClean="0"/>
              <a:t> - </a:t>
            </a:r>
            <a:r>
              <a:rPr lang="en-US" dirty="0" smtClean="0"/>
              <a:t>Short gif showing the character being caught.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95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48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Experimenting with AI: A Pacman Derivative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Experimenting with AI: A Pacman Derivative</dc:title>
  <dc:creator>Acer</dc:creator>
  <cp:lastModifiedBy>Acer</cp:lastModifiedBy>
  <cp:revision>16</cp:revision>
  <dcterms:created xsi:type="dcterms:W3CDTF">2012-11-24T00:42:03Z</dcterms:created>
  <dcterms:modified xsi:type="dcterms:W3CDTF">2012-11-26T22:26:56Z</dcterms:modified>
</cp:coreProperties>
</file>