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84" y="-4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58165A-ECEB-4A70-B45E-FE1158066C61}" type="datetimeFigureOut">
              <a:rPr lang="en-US" smtClean="0"/>
              <a:t>11/26/2011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276BB5-5A7D-48FE-985A-DBAEA52D623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76BB5-5A7D-48FE-985A-DBAEA52D6239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A135-2FE5-4317-ADFE-45FEF720CDD5}" type="datetimeFigureOut">
              <a:rPr lang="en-US" smtClean="0"/>
              <a:t>11/26/2011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337A-FA78-42A0-A53E-0AE714EBE8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A135-2FE5-4317-ADFE-45FEF720CDD5}" type="datetimeFigureOut">
              <a:rPr lang="en-US" smtClean="0"/>
              <a:t>11/26/2011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337A-FA78-42A0-A53E-0AE714EBE8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A135-2FE5-4317-ADFE-45FEF720CDD5}" type="datetimeFigureOut">
              <a:rPr lang="en-US" smtClean="0"/>
              <a:t>11/26/2011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337A-FA78-42A0-A53E-0AE714EBE8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A135-2FE5-4317-ADFE-45FEF720CDD5}" type="datetimeFigureOut">
              <a:rPr lang="en-US" smtClean="0"/>
              <a:t>11/26/2011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337A-FA78-42A0-A53E-0AE714EBE8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A135-2FE5-4317-ADFE-45FEF720CDD5}" type="datetimeFigureOut">
              <a:rPr lang="en-US" smtClean="0"/>
              <a:t>11/26/2011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337A-FA78-42A0-A53E-0AE714EBE8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A135-2FE5-4317-ADFE-45FEF720CDD5}" type="datetimeFigureOut">
              <a:rPr lang="en-US" smtClean="0"/>
              <a:t>11/26/2011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337A-FA78-42A0-A53E-0AE714EBE8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A135-2FE5-4317-ADFE-45FEF720CDD5}" type="datetimeFigureOut">
              <a:rPr lang="en-US" smtClean="0"/>
              <a:t>11/26/2011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337A-FA78-42A0-A53E-0AE714EBE8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A135-2FE5-4317-ADFE-45FEF720CDD5}" type="datetimeFigureOut">
              <a:rPr lang="en-US" smtClean="0"/>
              <a:t>11/26/2011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337A-FA78-42A0-A53E-0AE714EBE8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A135-2FE5-4317-ADFE-45FEF720CDD5}" type="datetimeFigureOut">
              <a:rPr lang="en-US" smtClean="0"/>
              <a:t>11/26/2011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337A-FA78-42A0-A53E-0AE714EBE8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A135-2FE5-4317-ADFE-45FEF720CDD5}" type="datetimeFigureOut">
              <a:rPr lang="en-US" smtClean="0"/>
              <a:t>11/26/2011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337A-FA78-42A0-A53E-0AE714EBE8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A135-2FE5-4317-ADFE-45FEF720CDD5}" type="datetimeFigureOut">
              <a:rPr lang="en-US" smtClean="0"/>
              <a:t>11/26/2011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337A-FA78-42A0-A53E-0AE714EBE8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FCA135-2FE5-4317-ADFE-45FEF720CDD5}" type="datetimeFigureOut">
              <a:rPr lang="en-US" smtClean="0"/>
              <a:t>11/26/2011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D337A-FA78-42A0-A53E-0AE714EBE85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90600"/>
            <a:ext cx="9144000" cy="2228851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Construction of a Fractal Planet</a:t>
            </a:r>
            <a:endParaRPr lang="en-US" sz="7200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7526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By: Andrew Wilkins</a:t>
            </a:r>
          </a:p>
          <a:p>
            <a:r>
              <a:rPr lang="en-US" sz="4000" dirty="0" smtClean="0">
                <a:solidFill>
                  <a:srgbClr val="FFFF00"/>
                </a:solidFill>
              </a:rPr>
              <a:t>EPS 109</a:t>
            </a:r>
          </a:p>
          <a:p>
            <a:r>
              <a:rPr lang="en-US" sz="4000" dirty="0" smtClean="0">
                <a:solidFill>
                  <a:srgbClr val="FFFF00"/>
                </a:solidFill>
              </a:rPr>
              <a:t>Fall 2011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0000"/>
            <a:lum/>
          </a:blip>
          <a:srcRect/>
          <a:stretch>
            <a:fillRect l="17000" t="-36000" r="-17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381000"/>
            <a:ext cx="7848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b="1" dirty="0" smtClean="0">
                <a:latin typeface="Narkisim" pitchFamily="34" charset="-79"/>
                <a:cs typeface="Narkisim" pitchFamily="34" charset="-79"/>
              </a:rPr>
              <a:t>Fractals are found everywhere in nature.</a:t>
            </a:r>
          </a:p>
          <a:p>
            <a:pPr>
              <a:buFont typeface="Arial" pitchFamily="34" charset="0"/>
              <a:buChar char="•"/>
            </a:pPr>
            <a:r>
              <a:rPr lang="en-US" sz="3200" b="1" dirty="0" smtClean="0">
                <a:latin typeface="Narkisim" pitchFamily="34" charset="-79"/>
                <a:cs typeface="Narkisim" pitchFamily="34" charset="-79"/>
              </a:rPr>
              <a:t>Fractal terrain/planets are especially common in video game design.</a:t>
            </a:r>
          </a:p>
          <a:p>
            <a:pPr>
              <a:buFont typeface="Arial" pitchFamily="34" charset="0"/>
              <a:buChar char="•"/>
            </a:pPr>
            <a:r>
              <a:rPr lang="en-US" sz="3200" b="1" dirty="0" smtClean="0">
                <a:latin typeface="Narkisim" pitchFamily="34" charset="-79"/>
                <a:cs typeface="Narkisim" pitchFamily="34" charset="-79"/>
              </a:rPr>
              <a:t>Run my code by </a:t>
            </a:r>
            <a:r>
              <a:rPr lang="en-US" sz="3200" b="1" smtClean="0">
                <a:latin typeface="Narkisim" pitchFamily="34" charset="-79"/>
                <a:cs typeface="Narkisim" pitchFamily="34" charset="-79"/>
              </a:rPr>
              <a:t>clicking run!</a:t>
            </a:r>
            <a:endParaRPr lang="en-US" sz="3200" b="1" dirty="0" smtClean="0">
              <a:latin typeface="Narkisim" pitchFamily="34" charset="-79"/>
              <a:cs typeface="Narkisim" pitchFamily="34" charset="-79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2809213"/>
            <a:ext cx="5486400" cy="404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ctal-planet-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81000" y="-152400"/>
            <a:ext cx="11024817" cy="3682290"/>
          </a:xfrm>
          <a:prstGeom prst="rect">
            <a:avLst/>
          </a:prstGeom>
        </p:spPr>
      </p:pic>
      <p:pic>
        <p:nvPicPr>
          <p:cNvPr id="3" name="Picture 2" descr="fractal-planet-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81000" y="3352800"/>
            <a:ext cx="11049000" cy="36903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38</Words>
  <Application>Microsoft Office PowerPoint</Application>
  <PresentationFormat>On-screen Show (4:3)</PresentationFormat>
  <Paragraphs>8</Paragraphs>
  <Slides>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Construction of a Fractal Planet</vt:lpstr>
      <vt:lpstr>Slide 2</vt:lpstr>
      <vt:lpstr>Slide 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Construction of a Fractal Planet</dc:title>
  <dc:creator>Drewski</dc:creator>
  <cp:lastModifiedBy>Drewski</cp:lastModifiedBy>
  <cp:revision>6</cp:revision>
  <dcterms:created xsi:type="dcterms:W3CDTF">2011-11-27T00:48:32Z</dcterms:created>
  <dcterms:modified xsi:type="dcterms:W3CDTF">2011-11-27T01:37:09Z</dcterms:modified>
</cp:coreProperties>
</file>