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5" d="100"/>
          <a:sy n="95" d="100"/>
        </p:scale>
        <p:origin x="-592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printerSettings" Target="printerSettings/printerSettings1.bin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11/30/11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11/30/11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11/30/11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11/30/11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11/30/11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11/30/11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11/30/11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11/30/11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11/30/11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11/30/11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11/30/11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11/30/11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Diffusion Limited Aggregation in 3D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Pinchao</a:t>
            </a:r>
            <a:r>
              <a:rPr lang="en-US" dirty="0" smtClean="0"/>
              <a:t> Li | EPS109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20982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81264"/>
            <a:ext cx="8229600" cy="56449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Effects similar to 2D version</a:t>
            </a:r>
          </a:p>
          <a:p>
            <a:r>
              <a:rPr lang="en-US" sz="2000" dirty="0" smtClean="0"/>
              <a:t>Sticking probability has similar effects. Lower=denser, smoother. Video: 10</a:t>
            </a:r>
            <a:r>
              <a:rPr lang="en-US" sz="2000" dirty="0" smtClean="0"/>
              <a:t>%. </a:t>
            </a:r>
            <a:r>
              <a:rPr lang="en-US" sz="2000" smtClean="0"/>
              <a:t>Boundaries sealed.</a:t>
            </a:r>
            <a:endParaRPr lang="en-US" sz="2000" dirty="0" smtClean="0"/>
          </a:p>
          <a:p>
            <a:r>
              <a:rPr lang="en-US" sz="2000" dirty="0" smtClean="0"/>
              <a:t>Tried spherical container (particles start from center): results expected but bad picture</a:t>
            </a:r>
          </a:p>
          <a:p>
            <a:r>
              <a:rPr lang="en-US" sz="2000" dirty="0"/>
              <a:t>Start with particle at center</a:t>
            </a:r>
            <a:r>
              <a:rPr lang="en-US" sz="2000" dirty="0" smtClean="0"/>
              <a:t>. 30x30. 3000 particles, 20 per frame</a:t>
            </a:r>
          </a:p>
          <a:p>
            <a:endParaRPr lang="en-US" sz="1800" dirty="0" smtClean="0"/>
          </a:p>
        </p:txBody>
      </p:sp>
      <p:pic>
        <p:nvPicPr>
          <p:cNvPr id="4" name="Picture 3" descr="project14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947" y="2655214"/>
            <a:ext cx="4622798" cy="3470950"/>
          </a:xfrm>
          <a:prstGeom prst="rect">
            <a:avLst/>
          </a:prstGeom>
        </p:spPr>
      </p:pic>
      <p:pic>
        <p:nvPicPr>
          <p:cNvPr id="5" name="Picture 4" descr="project14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01" y="2655214"/>
            <a:ext cx="4622800" cy="3470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2796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g10.gi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4" b="1404"/>
          <a:stretch>
            <a:fillRect/>
          </a:stretch>
        </p:blipFill>
        <p:spPr>
          <a:xfrm>
            <a:off x="457200" y="120650"/>
            <a:ext cx="8229600" cy="6005513"/>
          </a:xfrm>
        </p:spPr>
      </p:pic>
    </p:spTree>
    <p:extLst>
      <p:ext uri="{BB962C8B-B14F-4D97-AF65-F5344CB8AC3E}">
        <p14:creationId xmlns:p14="http://schemas.microsoft.com/office/powerpoint/2010/main" val="7530682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 Black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50</TotalTime>
  <Words>63</Words>
  <Application>Microsoft Macintosh PowerPoint</Application>
  <PresentationFormat>On-screen Show (4:3)</PresentationFormat>
  <Paragraphs>6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 Black </vt:lpstr>
      <vt:lpstr>Diffusion Limited Aggregation in 3D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Diffusion Limited Aggregation in 3D</dc:title>
  <dc:creator>p</dc:creator>
  <cp:lastModifiedBy>p</cp:lastModifiedBy>
  <cp:revision>6</cp:revision>
  <dcterms:created xsi:type="dcterms:W3CDTF">2011-11-30T10:35:34Z</dcterms:created>
  <dcterms:modified xsi:type="dcterms:W3CDTF">2011-11-30T11:27:27Z</dcterms:modified>
</cp:coreProperties>
</file>