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0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A7F8F-C54C-634A-AA70-F63D56998E2C}" type="datetimeFigureOut">
              <a:rPr lang="en-US" smtClean="0"/>
              <a:t>11/30/11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290840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7F8F-C54C-634A-AA70-F63D56998E2C}" type="datetimeFigureOut">
              <a:rPr lang="en-US" smtClean="0"/>
              <a:t>11/30/11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161895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7F8F-C54C-634A-AA70-F63D56998E2C}" type="datetimeFigureOut">
              <a:rPr lang="en-US" smtClean="0"/>
              <a:t>11/30/11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133833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7F8F-C54C-634A-AA70-F63D56998E2C}" type="datetimeFigureOut">
              <a:rPr lang="en-US" smtClean="0"/>
              <a:t>11/30/11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174798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A7F8F-C54C-634A-AA70-F63D56998E2C}" type="datetimeFigureOut">
              <a:rPr lang="en-US" smtClean="0"/>
              <a:t>11/30/11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395343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A7F8F-C54C-634A-AA70-F63D56998E2C}" type="datetimeFigureOut">
              <a:rPr lang="en-US" smtClean="0"/>
              <a:t>11/30/11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264531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A7F8F-C54C-634A-AA70-F63D56998E2C}" type="datetimeFigureOut">
              <a:rPr lang="en-US" smtClean="0"/>
              <a:t>11/30/11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229380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A7F8F-C54C-634A-AA70-F63D56998E2C}" type="datetimeFigureOut">
              <a:rPr lang="en-US" smtClean="0"/>
              <a:t>11/30/11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276973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A7F8F-C54C-634A-AA70-F63D56998E2C}" type="datetimeFigureOut">
              <a:rPr lang="en-US" smtClean="0"/>
              <a:t>11/30/11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31586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7F8F-C54C-634A-AA70-F63D56998E2C}" type="datetimeFigureOut">
              <a:rPr lang="en-US" smtClean="0"/>
              <a:t>11/30/11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171844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7F8F-C54C-634A-AA70-F63D56998E2C}" type="datetimeFigureOut">
              <a:rPr lang="en-US" smtClean="0"/>
              <a:t>11/30/11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50BE-A3E0-9340-9BE5-ABD4C9E1F959}" type="slidenum">
              <a:rPr lang="en-US" smtClean="0"/>
              <a:t>‹#›</a:t>
            </a:fld>
            <a:endParaRPr lang="en-US"/>
          </a:p>
        </p:txBody>
      </p:sp>
    </p:spTree>
    <p:extLst>
      <p:ext uri="{BB962C8B-B14F-4D97-AF65-F5344CB8AC3E}">
        <p14:creationId xmlns:p14="http://schemas.microsoft.com/office/powerpoint/2010/main" val="3202978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A7F8F-C54C-634A-AA70-F63D56998E2C}" type="datetimeFigureOut">
              <a:rPr lang="en-US" smtClean="0"/>
              <a:t>11/30/11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250BE-A3E0-9340-9BE5-ABD4C9E1F959}" type="slidenum">
              <a:rPr lang="en-US" smtClean="0"/>
              <a:t>‹#›</a:t>
            </a:fld>
            <a:endParaRPr lang="en-US"/>
          </a:p>
        </p:txBody>
      </p:sp>
    </p:spTree>
    <p:extLst>
      <p:ext uri="{BB962C8B-B14F-4D97-AF65-F5344CB8AC3E}">
        <p14:creationId xmlns:p14="http://schemas.microsoft.com/office/powerpoint/2010/main" val="321500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gif"/><Relationship Id="rId2" Type="http://schemas.openxmlformats.org/officeDocument/2006/relationships/video" Target="../media/media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Traffic Flow</a:t>
            </a:r>
            <a:endParaRPr lang="en-US" dirty="0"/>
          </a:p>
        </p:txBody>
      </p:sp>
      <p:sp>
        <p:nvSpPr>
          <p:cNvPr id="3" name="Subtitle 2"/>
          <p:cNvSpPr>
            <a:spLocks noGrp="1"/>
          </p:cNvSpPr>
          <p:nvPr>
            <p:ph type="subTitle" idx="1"/>
          </p:nvPr>
        </p:nvSpPr>
        <p:spPr/>
        <p:txBody>
          <a:bodyPr/>
          <a:lstStyle/>
          <a:p>
            <a:r>
              <a:rPr lang="en-US" dirty="0" smtClean="0"/>
              <a:t>Tam </a:t>
            </a:r>
            <a:r>
              <a:rPr lang="en-US" dirty="0" err="1" smtClean="0"/>
              <a:t>Visher</a:t>
            </a:r>
            <a:endParaRPr lang="en-US" dirty="0"/>
          </a:p>
        </p:txBody>
      </p:sp>
    </p:spTree>
    <p:extLst>
      <p:ext uri="{BB962C8B-B14F-4D97-AF65-F5344CB8AC3E}">
        <p14:creationId xmlns:p14="http://schemas.microsoft.com/office/powerpoint/2010/main" val="425587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MD-type </a:t>
            </a:r>
            <a:r>
              <a:rPr lang="en-US" dirty="0" smtClean="0"/>
              <a:t>Approach</a:t>
            </a:r>
            <a:endParaRPr lang="en-US" dirty="0"/>
          </a:p>
        </p:txBody>
      </p:sp>
      <p:sp>
        <p:nvSpPr>
          <p:cNvPr id="3" name="Content Placeholder 2"/>
          <p:cNvSpPr>
            <a:spLocks noGrp="1"/>
          </p:cNvSpPr>
          <p:nvPr>
            <p:ph idx="1"/>
          </p:nvPr>
        </p:nvSpPr>
        <p:spPr/>
        <p:txBody>
          <a:bodyPr/>
          <a:lstStyle/>
          <a:p>
            <a:r>
              <a:rPr lang="en-US" dirty="0" smtClean="0"/>
              <a:t>Other ways to think about it: macro- fluids, micro- </a:t>
            </a:r>
            <a:r>
              <a:rPr lang="en-US" u="sng" dirty="0" smtClean="0"/>
              <a:t>follow the</a:t>
            </a:r>
            <a:r>
              <a:rPr lang="en-US" u="sng" dirty="0"/>
              <a:t> </a:t>
            </a:r>
            <a:r>
              <a:rPr lang="en-US" u="sng" dirty="0" smtClean="0"/>
              <a:t>leader</a:t>
            </a:r>
          </a:p>
          <a:p>
            <a:r>
              <a:rPr lang="en-US" dirty="0" smtClean="0"/>
              <a:t>From a car’s perspective, speed and lane changes are determined by only the closest cars nearby. The car in front is important for speed changes and all the cars nearby are important in lane changes.</a:t>
            </a:r>
            <a:endParaRPr lang="en-US" dirty="0"/>
          </a:p>
        </p:txBody>
      </p:sp>
    </p:spTree>
    <p:extLst>
      <p:ext uri="{BB962C8B-B14F-4D97-AF65-F5344CB8AC3E}">
        <p14:creationId xmlns:p14="http://schemas.microsoft.com/office/powerpoint/2010/main" val="249346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&amp; Lane Change Rules</a:t>
            </a:r>
            <a:endParaRPr lang="en-US" dirty="0"/>
          </a:p>
        </p:txBody>
      </p:sp>
      <p:sp>
        <p:nvSpPr>
          <p:cNvPr id="3" name="Content Placeholder 2"/>
          <p:cNvSpPr>
            <a:spLocks noGrp="1"/>
          </p:cNvSpPr>
          <p:nvPr>
            <p:ph idx="1"/>
          </p:nvPr>
        </p:nvSpPr>
        <p:spPr/>
        <p:txBody>
          <a:bodyPr/>
          <a:lstStyle/>
          <a:p>
            <a:r>
              <a:rPr lang="en-US" dirty="0" smtClean="0"/>
              <a:t>Speed Rules: Hooke’s law with varying k’s depending on distance between cars. </a:t>
            </a:r>
            <a:r>
              <a:rPr lang="en-US" dirty="0" smtClean="0"/>
              <a:t>Magnitude of acceleration bound by individual driver’s max acceleration.</a:t>
            </a:r>
            <a:endParaRPr lang="en-US" dirty="0" smtClean="0"/>
          </a:p>
          <a:p>
            <a:r>
              <a:rPr lang="en-US" dirty="0" smtClean="0"/>
              <a:t>Lane change rules….</a:t>
            </a:r>
            <a:endParaRPr lang="en-US" dirty="0"/>
          </a:p>
        </p:txBody>
      </p:sp>
      <p:pic>
        <p:nvPicPr>
          <p:cNvPr id="5" name="traffic-flow.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196499" y="3225328"/>
            <a:ext cx="3797120" cy="3236672"/>
          </a:xfrm>
          <a:prstGeom prst="rect">
            <a:avLst/>
          </a:prstGeom>
        </p:spPr>
      </p:pic>
    </p:spTree>
    <p:extLst>
      <p:ext uri="{BB962C8B-B14F-4D97-AF65-F5344CB8AC3E}">
        <p14:creationId xmlns:p14="http://schemas.microsoft.com/office/powerpoint/2010/main" val="253376282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96</Words>
  <Application>Microsoft Macintosh PowerPoint</Application>
  <PresentationFormat>On-screen Show (4:3)</PresentationFormat>
  <Paragraphs>8</Paragraphs>
  <Slides>3</Slides>
  <Notes>0</Notes>
  <HiddenSlides>0</HiddenSlides>
  <MMClips>1</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Traffic Flow</vt:lpstr>
      <vt:lpstr>MD-type Approach</vt:lpstr>
      <vt:lpstr>Speed &amp; Lane Change Rules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Flow</dc:title>
  <dc:creator>tamerlane visher</dc:creator>
  <cp:lastModifiedBy>tamerlane visher</cp:lastModifiedBy>
  <cp:revision>7</cp:revision>
  <dcterms:created xsi:type="dcterms:W3CDTF">2011-11-30T07:42:28Z</dcterms:created>
  <dcterms:modified xsi:type="dcterms:W3CDTF">2011-11-30T12:40:26Z</dcterms:modified>
</cp:coreProperties>
</file>