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7FE103-71D0-43C1-AAB5-74E0252AA14C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37032C-C42B-4ECF-8BD8-9E879C52EE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Rosa Nguyen</a:t>
            </a:r>
          </a:p>
          <a:p>
            <a:r>
              <a:rPr lang="en-US" dirty="0" smtClean="0"/>
              <a:t>EPS 109 – Fall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2" y="1295400"/>
            <a:ext cx="1676400" cy="2018190"/>
          </a:xfrm>
        </p:spPr>
      </p:pic>
      <p:sp>
        <p:nvSpPr>
          <p:cNvPr id="6" name="TextBox 5"/>
          <p:cNvSpPr txBox="1"/>
          <p:nvPr/>
        </p:nvSpPr>
        <p:spPr>
          <a:xfrm>
            <a:off x="3549758" y="2884967"/>
            <a:ext cx="4655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 dynamical system where its motion is dictated by a set of ODE’s, which are derived from the initial position. Net forces, manipulation, and rewrite of derivatives to have first order equations.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49758" y="1705232"/>
            <a:ext cx="480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 simple pendulum where another point of movement can now occur (or another rod added at the end).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581400"/>
            <a:ext cx="2708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1200" dirty="0" smtClean="0"/>
              <a:t>Sensitive to initial conditions and can lead to chaos/unpredictability.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62295"/>
            <a:ext cx="4951465" cy="18071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4419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This sets up our conditions to solve the ODE’s with our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method in a similar fashion with past </a:t>
            </a:r>
            <a:r>
              <a:rPr lang="en-US" dirty="0" err="1" smtClean="0"/>
              <a:t>homeworks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Run “</a:t>
            </a:r>
            <a:r>
              <a:rPr lang="en-US" sz="1600" dirty="0" err="1" smtClean="0"/>
              <a:t>double_pendulum.m</a:t>
            </a:r>
            <a:r>
              <a:rPr lang="en-US" sz="1600" dirty="0" smtClean="0"/>
              <a:t>” which calls on “ode2.m”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2" y="9906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</TotalTime>
  <Words>116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Clarity</vt:lpstr>
      <vt:lpstr>Double Pendulum</vt:lpstr>
      <vt:lpstr>Double Pendulum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Double Pendulum</dc:title>
  <dc:creator>Rose</dc:creator>
  <cp:lastModifiedBy>Rose</cp:lastModifiedBy>
  <cp:revision>6</cp:revision>
  <dcterms:created xsi:type="dcterms:W3CDTF">2011-11-30T12:11:43Z</dcterms:created>
  <dcterms:modified xsi:type="dcterms:W3CDTF">2011-11-30T15:36:59Z</dcterms:modified>
</cp:coreProperties>
</file>