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B050-F5B7-4C9E-9731-9CBF2B5BA0A8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0CF9-41FC-45DA-A7A1-78B171081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B050-F5B7-4C9E-9731-9CBF2B5BA0A8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0CF9-41FC-45DA-A7A1-78B171081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B050-F5B7-4C9E-9731-9CBF2B5BA0A8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0CF9-41FC-45DA-A7A1-78B171081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B050-F5B7-4C9E-9731-9CBF2B5BA0A8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0CF9-41FC-45DA-A7A1-78B171081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B050-F5B7-4C9E-9731-9CBF2B5BA0A8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0CF9-41FC-45DA-A7A1-78B171081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B050-F5B7-4C9E-9731-9CBF2B5BA0A8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0CF9-41FC-45DA-A7A1-78B171081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B050-F5B7-4C9E-9731-9CBF2B5BA0A8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0CF9-41FC-45DA-A7A1-78B171081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B050-F5B7-4C9E-9731-9CBF2B5BA0A8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0CF9-41FC-45DA-A7A1-78B171081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B050-F5B7-4C9E-9731-9CBF2B5BA0A8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0CF9-41FC-45DA-A7A1-78B171081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B050-F5B7-4C9E-9731-9CBF2B5BA0A8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0CF9-41FC-45DA-A7A1-78B171081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B050-F5B7-4C9E-9731-9CBF2B5BA0A8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10CF9-41FC-45DA-A7A1-78B1710812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EB050-F5B7-4C9E-9731-9CBF2B5BA0A8}" type="datetimeFigureOut">
              <a:rPr lang="en-US" smtClean="0"/>
              <a:t>11/29/2011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10CF9-41FC-45DA-A7A1-78B1710812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0"/>
            <a:ext cx="10500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err="1" smtClean="0"/>
              <a:t>atoll_formation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Nin </a:t>
            </a:r>
            <a:r>
              <a:rPr lang="en-US" dirty="0" err="1" smtClean="0">
                <a:solidFill>
                  <a:schemeClr val="tx1"/>
                </a:solidFill>
              </a:rPr>
              <a:t>Gan</a:t>
            </a:r>
            <a:r>
              <a:rPr lang="en-US" dirty="0" smtClean="0">
                <a:solidFill>
                  <a:schemeClr val="tx1"/>
                </a:solidFill>
              </a:rPr>
              <a:t> 11/28/11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EPS 109 </a:t>
            </a:r>
            <a:r>
              <a:rPr lang="en-US" dirty="0" err="1" smtClean="0">
                <a:solidFill>
                  <a:schemeClr val="tx1"/>
                </a:solidFill>
              </a:rPr>
              <a:t>B.Militzer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 descr="K:\Matlab EPS 109\Final\melted-log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1433" y="5108575"/>
            <a:ext cx="2332567" cy="174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>
            <a:off x="-914400" y="0"/>
            <a:ext cx="10437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seamount gains a fringing reef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Ridge push moves the seamount away from the mid-ocean ridge into deeper water- appears to sink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coral continues to grow to maintain the same depth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 err="1" smtClean="0">
                <a:solidFill>
                  <a:schemeClr val="bg1"/>
                </a:solidFill>
              </a:rPr>
              <a:t>nitial_conditions_add_hill.m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fringing_reef.m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for </a:t>
            </a:r>
            <a:r>
              <a:rPr lang="en-US" sz="2000" dirty="0" err="1" smtClean="0">
                <a:solidFill>
                  <a:schemeClr val="bg1"/>
                </a:solidFill>
              </a:rPr>
              <a:t>i</a:t>
            </a:r>
            <a:r>
              <a:rPr lang="en-US" sz="2000" dirty="0" smtClean="0">
                <a:solidFill>
                  <a:schemeClr val="bg1"/>
                </a:solidFill>
              </a:rPr>
              <a:t> = 1:n</a:t>
            </a:r>
          </a:p>
          <a:p>
            <a:r>
              <a:rPr lang="en-US" sz="2000" dirty="0" err="1" smtClean="0">
                <a:solidFill>
                  <a:schemeClr val="bg1"/>
                </a:solidFill>
              </a:rPr>
              <a:t>atoll_formation.m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{erosion</a:t>
            </a:r>
          </a:p>
          <a:p>
            <a:pPr>
              <a:buNone/>
            </a:pPr>
            <a:r>
              <a:rPr lang="en-US" sz="2000" dirty="0">
                <a:solidFill>
                  <a:schemeClr val="bg1"/>
                </a:solidFill>
              </a:rPr>
              <a:t>p</a:t>
            </a:r>
            <a:r>
              <a:rPr lang="en-US" sz="2000" dirty="0" smtClean="0">
                <a:solidFill>
                  <a:schemeClr val="bg1"/>
                </a:solidFill>
              </a:rPr>
              <a:t>hysical sinking}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fringing_reef.m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end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52" name="Picture 4" descr="K:\Matlab EPS 109\Final\pa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2450" y="5176837"/>
            <a:ext cx="2241550" cy="1681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K:\Matlab EPS 109\Final\frin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655337"/>
            <a:ext cx="2590800" cy="2202663"/>
          </a:xfrm>
          <a:prstGeom prst="rect">
            <a:avLst/>
          </a:prstGeom>
          <a:noFill/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K:\Matlab EPS 109\chocolate mounta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00400"/>
            <a:ext cx="2470149" cy="1852612"/>
          </a:xfrm>
          <a:prstGeom prst="rect">
            <a:avLst/>
          </a:prstGeom>
          <a:noFill/>
        </p:spPr>
      </p:pic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3-D Diffusion-limited aggregation </a:t>
            </a:r>
          </a:p>
          <a:p>
            <a:pPr>
              <a:buNone/>
            </a:pPr>
            <a:r>
              <a:rPr lang="en-US" sz="2000" dirty="0"/>
              <a:t>l</a:t>
            </a:r>
            <a:r>
              <a:rPr lang="en-US" sz="2000" dirty="0" smtClean="0"/>
              <a:t>ooks like coral</a:t>
            </a: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Pseudo DLA</a:t>
            </a:r>
          </a:p>
          <a:p>
            <a:pPr>
              <a:buNone/>
            </a:pPr>
            <a:r>
              <a:rPr lang="en-US" sz="2000" dirty="0" err="1" smtClean="0"/>
              <a:t>zT,zB,xL,xR,yU,yD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if A(</a:t>
            </a:r>
            <a:r>
              <a:rPr lang="en-US" sz="2000" dirty="0" err="1" smtClean="0"/>
              <a:t>x,y</a:t>
            </a:r>
            <a:r>
              <a:rPr lang="en-US" sz="2000" dirty="0" smtClean="0"/>
              <a:t>) == z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A(</a:t>
            </a:r>
            <a:r>
              <a:rPr lang="en-US" sz="2000" dirty="0" err="1" smtClean="0"/>
              <a:t>x,y</a:t>
            </a:r>
            <a:r>
              <a:rPr lang="en-US" sz="2000" dirty="0" smtClean="0"/>
              <a:t>) = A(</a:t>
            </a:r>
            <a:r>
              <a:rPr lang="en-US" sz="2000" dirty="0" err="1" smtClean="0"/>
              <a:t>x,y</a:t>
            </a:r>
            <a:r>
              <a:rPr lang="en-US" sz="2000" dirty="0" smtClean="0"/>
              <a:t>) + 1;</a:t>
            </a:r>
          </a:p>
          <a:p>
            <a:pPr>
              <a:buNone/>
            </a:pPr>
            <a:r>
              <a:rPr lang="en-US" sz="2000" dirty="0" smtClean="0"/>
              <a:t>end</a:t>
            </a:r>
          </a:p>
          <a:p>
            <a:r>
              <a:rPr lang="en-US" sz="2000" dirty="0" smtClean="0"/>
              <a:t>Arrange in a ring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143000"/>
            <a:ext cx="1601422" cy="208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K:\Matlab EPS 109\3-D scatter DLA\5201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6900" y="1524000"/>
            <a:ext cx="2197100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F0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102" name="Picture 6" descr="K:\Matlab EPS 109\Final\52008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Matlab EPS 109\Final\flies\5202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67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atoll_formation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atoll_formation</dc:title>
  <dc:creator>ramsden lab</dc:creator>
  <cp:lastModifiedBy>ramsden lab</cp:lastModifiedBy>
  <cp:revision>12</cp:revision>
  <dcterms:created xsi:type="dcterms:W3CDTF">2011-11-30T02:27:30Z</dcterms:created>
  <dcterms:modified xsi:type="dcterms:W3CDTF">2011-11-30T03:59:34Z</dcterms:modified>
</cp:coreProperties>
</file>