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3A167-12A5-4F2D-A11A-1F6C88268F0E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C1F20-B648-4E8D-92D7-E61B8AEA03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C1F20-B648-4E8D-92D7-E61B8AEA034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C1F20-B648-4E8D-92D7-E61B8AEA034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C1F20-B648-4E8D-92D7-E61B8AEA034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C1F20-B648-4E8D-92D7-E61B8AEA034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0FAC-0EBD-4405-816F-847F80C1101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BAC-E0BF-492B-8EAE-1DADF6CC6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0FAC-0EBD-4405-816F-847F80C1101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BAC-E0BF-492B-8EAE-1DADF6CC6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0FAC-0EBD-4405-816F-847F80C1101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BAC-E0BF-492B-8EAE-1DADF6CC6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0FAC-0EBD-4405-816F-847F80C1101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BAC-E0BF-492B-8EAE-1DADF6CC6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0FAC-0EBD-4405-816F-847F80C1101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BAC-E0BF-492B-8EAE-1DADF6CC6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0FAC-0EBD-4405-816F-847F80C1101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BAC-E0BF-492B-8EAE-1DADF6CC6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0FAC-0EBD-4405-816F-847F80C1101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BAC-E0BF-492B-8EAE-1DADF6CC6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0FAC-0EBD-4405-816F-847F80C1101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BAC-E0BF-492B-8EAE-1DADF6CC6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0FAC-0EBD-4405-816F-847F80C1101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BAC-E0BF-492B-8EAE-1DADF6CC6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0FAC-0EBD-4405-816F-847F80C1101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BAC-E0BF-492B-8EAE-1DADF6CC6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0FAC-0EBD-4405-816F-847F80C1101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BAC-E0BF-492B-8EAE-1DADF6CC6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B0FAC-0EBD-4405-816F-847F80C11012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5EBAC-E0BF-492B-8EAE-1DADF6CC6E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3600" dirty="0" smtClean="0">
                <a:solidFill>
                  <a:schemeClr val="bg1"/>
                </a:solidFill>
              </a:rPr>
              <a:t>ll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US" sz="3600" dirty="0" smtClean="0">
                <a:solidFill>
                  <a:schemeClr val="bg1"/>
                </a:solidFill>
              </a:rPr>
              <a:t>w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ee</a:t>
            </a:r>
            <a:r>
              <a:rPr lang="en-US" sz="3600" dirty="0" smtClean="0">
                <a:solidFill>
                  <a:schemeClr val="bg1"/>
                </a:solidFill>
              </a:rPr>
              <a:t>n Ch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sz="3600" dirty="0" smtClean="0">
                <a:solidFill>
                  <a:schemeClr val="bg1"/>
                </a:solidFill>
              </a:rPr>
              <a:t>ck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sz="3600" dirty="0" smtClean="0">
                <a:solidFill>
                  <a:schemeClr val="bg1"/>
                </a:solidFill>
              </a:rPr>
              <a:t>rb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oa</a:t>
            </a:r>
            <a:r>
              <a:rPr lang="en-US" sz="3600" dirty="0" smtClean="0">
                <a:solidFill>
                  <a:schemeClr val="bg1"/>
                </a:solidFill>
              </a:rPr>
              <a:t>rd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sz="2700" dirty="0" smtClean="0">
                <a:solidFill>
                  <a:schemeClr val="bg1"/>
                </a:solidFill>
              </a:rPr>
              <a:t>a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sz="2700" dirty="0" smtClean="0">
                <a:solidFill>
                  <a:schemeClr val="bg1"/>
                </a:solidFill>
              </a:rPr>
              <a:t>e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</a:rPr>
              <a:t> by Br</a:t>
            </a:r>
            <a:r>
              <a:rPr lang="en-US" sz="2700" dirty="0" smtClean="0">
                <a:solidFill>
                  <a:schemeClr val="bg1"/>
                </a:solidFill>
              </a:rPr>
              <a:t>a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</a:rPr>
              <a:t>nd</a:t>
            </a:r>
            <a:r>
              <a:rPr lang="en-US" sz="2700" dirty="0" smtClean="0">
                <a:solidFill>
                  <a:schemeClr val="bg1"/>
                </a:solidFill>
              </a:rPr>
              <a:t>o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</a:rPr>
              <a:t>n J</a:t>
            </a:r>
            <a:r>
              <a:rPr lang="en-US" sz="2700" dirty="0" smtClean="0">
                <a:solidFill>
                  <a:schemeClr val="bg1"/>
                </a:solidFill>
              </a:rPr>
              <a:t>o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</a:rPr>
              <a:t>hns</a:t>
            </a:r>
            <a:r>
              <a:rPr lang="en-US" sz="2700" dirty="0" smtClean="0">
                <a:solidFill>
                  <a:schemeClr val="bg1"/>
                </a:solidFill>
              </a:rPr>
              <a:t>o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endParaRPr lang="en-US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3962400" cy="1828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For my movie I modified the code from the lab on diffusion limited aggregation so that two particles diffuse in a checkerboard pattern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4400" y="914400"/>
            <a:ext cx="4419600" cy="5943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00600" y="990599"/>
            <a:ext cx="41910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Modifications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Created  two particle types and arranged the initial layer with alternating types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Before for created variable</a:t>
            </a:r>
            <a:r>
              <a:rPr lang="en-US" b="1" dirty="0"/>
              <a:t> </a:t>
            </a:r>
            <a:r>
              <a:rPr lang="en-US" b="1" dirty="0" smtClean="0"/>
              <a:t>called  type and set equal to one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Inside the for loop created new variable  called othertype and set equal to 3 minus type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Then counted the number of similar and different particles in contact with current particle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Put in probabilities of sticking for all possible scenarios</a:t>
            </a:r>
          </a:p>
          <a:p>
            <a:pPr>
              <a:buFont typeface="Arial" pitchFamily="34" charset="0"/>
              <a:buChar char="•"/>
            </a:pPr>
            <a:endParaRPr lang="en-US" b="1" dirty="0"/>
          </a:p>
          <a:p>
            <a:pPr>
              <a:buFont typeface="Arial" pitchFamily="34" charset="0"/>
              <a:buChar char="•"/>
            </a:pPr>
            <a:r>
              <a:rPr lang="en-US" b="1" dirty="0"/>
              <a:t>S</a:t>
            </a:r>
            <a:r>
              <a:rPr lang="en-US" b="1" dirty="0" smtClean="0"/>
              <a:t>et the resting position of the particle equal to type, then set type equal to othertype</a:t>
            </a:r>
          </a:p>
          <a:p>
            <a:pPr>
              <a:buFont typeface="Arial" pitchFamily="34" charset="0"/>
              <a:buChar char="•"/>
            </a:pPr>
            <a:endParaRPr lang="en-US" b="1" dirty="0"/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872294"/>
            <a:ext cx="4724400" cy="398570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Paraphrased  Code</a:t>
            </a:r>
          </a:p>
          <a:p>
            <a:r>
              <a:rPr lang="en-US" sz="1150" dirty="0" smtClean="0"/>
              <a:t>A(1:2:maxX,1</a:t>
            </a:r>
            <a:r>
              <a:rPr lang="en-US" sz="1150" dirty="0"/>
              <a:t>) = 1;</a:t>
            </a:r>
          </a:p>
          <a:p>
            <a:r>
              <a:rPr lang="en-US" sz="1150" dirty="0"/>
              <a:t>A(2:2:maxX,1) = 2;</a:t>
            </a:r>
          </a:p>
          <a:p>
            <a:r>
              <a:rPr lang="en-US" sz="1150" dirty="0" smtClean="0"/>
              <a:t>            .</a:t>
            </a:r>
            <a:endParaRPr lang="en-US" sz="1150" dirty="0"/>
          </a:p>
          <a:p>
            <a:r>
              <a:rPr lang="en-US" sz="1150" dirty="0"/>
              <a:t>type=1</a:t>
            </a:r>
          </a:p>
          <a:p>
            <a:r>
              <a:rPr lang="en-US" sz="1150" dirty="0"/>
              <a:t>for </a:t>
            </a:r>
            <a:r>
              <a:rPr lang="en-US" sz="1150" dirty="0" err="1"/>
              <a:t>i</a:t>
            </a:r>
            <a:r>
              <a:rPr lang="en-US" sz="1150" dirty="0"/>
              <a:t> = 1:nParticles</a:t>
            </a:r>
          </a:p>
          <a:p>
            <a:r>
              <a:rPr lang="en-US" sz="1150" dirty="0"/>
              <a:t>            </a:t>
            </a:r>
            <a:r>
              <a:rPr lang="en-US" sz="1150" dirty="0" smtClean="0"/>
              <a:t>.</a:t>
            </a:r>
            <a:endParaRPr lang="en-US" sz="1150" dirty="0"/>
          </a:p>
          <a:p>
            <a:r>
              <a:rPr lang="en-US" sz="1150" dirty="0"/>
              <a:t>othertype=3-type</a:t>
            </a:r>
          </a:p>
          <a:p>
            <a:r>
              <a:rPr lang="en-US" sz="1150" dirty="0"/>
              <a:t>    </a:t>
            </a:r>
          </a:p>
          <a:p>
            <a:r>
              <a:rPr lang="en-US" sz="1150" dirty="0"/>
              <a:t>    while 1</a:t>
            </a:r>
          </a:p>
          <a:p>
            <a:r>
              <a:rPr lang="en-US" sz="1150" dirty="0"/>
              <a:t>            .   </a:t>
            </a:r>
          </a:p>
          <a:p>
            <a:r>
              <a:rPr lang="en-US" sz="1150" dirty="0" smtClean="0"/>
              <a:t>(</a:t>
            </a:r>
            <a:r>
              <a:rPr lang="en-US" sz="1150" dirty="0"/>
              <a:t>Count type and othertype particles </a:t>
            </a:r>
            <a:r>
              <a:rPr lang="en-US" sz="1150" dirty="0" smtClean="0"/>
              <a:t> </a:t>
            </a:r>
            <a:r>
              <a:rPr lang="en-US" sz="1150" dirty="0"/>
              <a:t>on the side of current particle)</a:t>
            </a:r>
          </a:p>
          <a:p>
            <a:r>
              <a:rPr lang="en-US" sz="1150" dirty="0"/>
              <a:t>            .   </a:t>
            </a:r>
          </a:p>
          <a:p>
            <a:r>
              <a:rPr lang="en-US" sz="1150" dirty="0" smtClean="0"/>
              <a:t> </a:t>
            </a:r>
            <a:r>
              <a:rPr lang="en-US" sz="1150" dirty="0"/>
              <a:t>(Probabilities for all case)</a:t>
            </a:r>
          </a:p>
          <a:p>
            <a:r>
              <a:rPr lang="en-US" sz="1150" dirty="0"/>
              <a:t>            </a:t>
            </a:r>
            <a:r>
              <a:rPr lang="en-US" sz="1150" dirty="0" smtClean="0"/>
              <a:t>.</a:t>
            </a:r>
            <a:endParaRPr lang="en-US" sz="1150" dirty="0"/>
          </a:p>
          <a:p>
            <a:r>
              <a:rPr lang="en-US" sz="1150" dirty="0"/>
              <a:t>            A(</a:t>
            </a:r>
            <a:r>
              <a:rPr lang="en-US" sz="1150" dirty="0" err="1"/>
              <a:t>x,y</a:t>
            </a:r>
            <a:r>
              <a:rPr lang="en-US" sz="1150" dirty="0"/>
              <a:t>) = type;</a:t>
            </a:r>
          </a:p>
          <a:p>
            <a:r>
              <a:rPr lang="en-US" sz="1150" dirty="0"/>
              <a:t>            type=othertype; % mark site as taken</a:t>
            </a:r>
          </a:p>
          <a:p>
            <a:r>
              <a:rPr lang="en-US" sz="1150" dirty="0"/>
              <a:t>            </a:t>
            </a:r>
            <a:r>
              <a:rPr lang="en-US" sz="1150" dirty="0" smtClean="0"/>
              <a:t>.</a:t>
            </a:r>
            <a:endParaRPr lang="en-US" sz="1150" dirty="0"/>
          </a:p>
          <a:p>
            <a:r>
              <a:rPr lang="en-US" sz="1150" dirty="0"/>
              <a:t>        </a:t>
            </a:r>
            <a:r>
              <a:rPr lang="en-US" sz="1150" dirty="0" err="1"/>
              <a:t>colormap</a:t>
            </a:r>
            <a:r>
              <a:rPr lang="en-US" sz="1150" dirty="0"/>
              <a:t>(hot);</a:t>
            </a:r>
          </a:p>
          <a:p>
            <a:r>
              <a:rPr lang="en-US" sz="1150" dirty="0"/>
              <a:t>            </a:t>
            </a:r>
            <a:r>
              <a:rPr lang="en-US" sz="1150" dirty="0" smtClean="0"/>
              <a:t>.</a:t>
            </a:r>
            <a:endParaRPr lang="en-US" sz="1150" dirty="0"/>
          </a:p>
          <a:p>
            <a:r>
              <a:rPr lang="en-US" sz="1150" dirty="0"/>
              <a:t>       end </a:t>
            </a:r>
          </a:p>
          <a:p>
            <a:r>
              <a:rPr lang="en-US" sz="1150" dirty="0"/>
              <a:t> </a:t>
            </a:r>
            <a:r>
              <a:rPr lang="en-US" sz="1150" dirty="0" smtClean="0"/>
              <a:t>end</a:t>
            </a:r>
            <a:endParaRPr lang="en-US" sz="115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52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Matlab file: BrandonJdlacode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"/>
            <a:ext cx="91440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bg1"/>
                </a:solidFill>
              </a:rPr>
              <a:t>ll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w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ee</a:t>
            </a:r>
            <a:r>
              <a:rPr lang="en-US" sz="2800" dirty="0" smtClean="0">
                <a:solidFill>
                  <a:schemeClr val="bg1"/>
                </a:solidFill>
              </a:rPr>
              <a:t>n Ch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sz="2800" dirty="0" smtClean="0">
                <a:solidFill>
                  <a:schemeClr val="bg1"/>
                </a:solidFill>
              </a:rPr>
              <a:t>ck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sz="2800" dirty="0" smtClean="0">
                <a:solidFill>
                  <a:schemeClr val="bg1"/>
                </a:solidFill>
              </a:rPr>
              <a:t>rb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oa</a:t>
            </a:r>
            <a:r>
              <a:rPr lang="en-US" sz="2800" dirty="0" smtClean="0">
                <a:solidFill>
                  <a:schemeClr val="bg1"/>
                </a:solidFill>
              </a:rPr>
              <a:t>rd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sz="2000" dirty="0" smtClean="0">
                <a:solidFill>
                  <a:schemeClr val="bg1"/>
                </a:solidFill>
              </a:rPr>
              <a:t>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sz="2000" dirty="0" smtClean="0">
                <a:solidFill>
                  <a:schemeClr val="bg1"/>
                </a:solidFill>
              </a:rPr>
              <a:t>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by Br</a:t>
            </a:r>
            <a:r>
              <a:rPr lang="en-US" sz="2000" dirty="0" smtClean="0">
                <a:solidFill>
                  <a:schemeClr val="bg1"/>
                </a:solidFill>
              </a:rPr>
              <a:t>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 J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hns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endParaRPr lang="en-US" sz="2000" b="1" u="sng" dirty="0"/>
          </a:p>
        </p:txBody>
      </p:sp>
      <p:pic>
        <p:nvPicPr>
          <p:cNvPr id="4" name="Picture 2" descr="C:\Users\Brandon\Documents\EPS 109\finalproini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428751"/>
            <a:ext cx="7239000" cy="542924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5000" y="914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Initial State</a:t>
            </a:r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"/>
            <a:ext cx="91440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bg1"/>
                </a:solidFill>
              </a:rPr>
              <a:t>ll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w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ee</a:t>
            </a:r>
            <a:r>
              <a:rPr lang="en-US" sz="2800" dirty="0" smtClean="0">
                <a:solidFill>
                  <a:schemeClr val="bg1"/>
                </a:solidFill>
              </a:rPr>
              <a:t>n Ch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sz="2800" dirty="0" smtClean="0">
                <a:solidFill>
                  <a:schemeClr val="bg1"/>
                </a:solidFill>
              </a:rPr>
              <a:t>ck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sz="2800" dirty="0" smtClean="0">
                <a:solidFill>
                  <a:schemeClr val="bg1"/>
                </a:solidFill>
              </a:rPr>
              <a:t>rb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oa</a:t>
            </a:r>
            <a:r>
              <a:rPr lang="en-US" sz="2800" dirty="0" smtClean="0">
                <a:solidFill>
                  <a:schemeClr val="bg1"/>
                </a:solidFill>
              </a:rPr>
              <a:t>rd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sz="2000" dirty="0" smtClean="0">
                <a:solidFill>
                  <a:schemeClr val="bg1"/>
                </a:solidFill>
              </a:rPr>
              <a:t>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sz="2000" dirty="0" smtClean="0">
                <a:solidFill>
                  <a:schemeClr val="bg1"/>
                </a:solidFill>
              </a:rPr>
              <a:t>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by Br</a:t>
            </a:r>
            <a:r>
              <a:rPr lang="en-US" sz="2000" dirty="0" smtClean="0">
                <a:solidFill>
                  <a:schemeClr val="bg1"/>
                </a:solidFill>
              </a:rPr>
              <a:t>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 J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hns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endParaRPr lang="en-US" sz="2000" b="1" u="sng" dirty="0"/>
          </a:p>
        </p:txBody>
      </p:sp>
      <p:pic>
        <p:nvPicPr>
          <p:cNvPr id="1027" name="Picture 3" descr="C:\Users\Brandon\Documents\EPS 109\finalprofi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00199"/>
            <a:ext cx="7010400" cy="52578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05000" y="914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Final State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"/>
            <a:ext cx="91440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bg1"/>
                </a:solidFill>
              </a:rPr>
              <a:t>ll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</a:rPr>
              <a:t>w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ee</a:t>
            </a:r>
            <a:r>
              <a:rPr lang="en-US" sz="2800" dirty="0" smtClean="0">
                <a:solidFill>
                  <a:schemeClr val="bg1"/>
                </a:solidFill>
              </a:rPr>
              <a:t>n Ch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sz="2800" dirty="0" smtClean="0">
                <a:solidFill>
                  <a:schemeClr val="bg1"/>
                </a:solidFill>
              </a:rPr>
              <a:t>ck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sz="2800" dirty="0" smtClean="0">
                <a:solidFill>
                  <a:schemeClr val="bg1"/>
                </a:solidFill>
              </a:rPr>
              <a:t>rb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oa</a:t>
            </a:r>
            <a:r>
              <a:rPr lang="en-US" sz="2800" dirty="0" smtClean="0">
                <a:solidFill>
                  <a:schemeClr val="bg1"/>
                </a:solidFill>
              </a:rPr>
              <a:t>rd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sz="2000" dirty="0" smtClean="0">
                <a:solidFill>
                  <a:schemeClr val="bg1"/>
                </a:solidFill>
              </a:rPr>
              <a:t>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sz="2000" dirty="0" smtClean="0">
                <a:solidFill>
                  <a:schemeClr val="bg1"/>
                </a:solidFill>
              </a:rPr>
              <a:t>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by Br</a:t>
            </a:r>
            <a:r>
              <a:rPr lang="en-US" sz="2000" dirty="0" smtClean="0">
                <a:solidFill>
                  <a:schemeClr val="bg1"/>
                </a:solidFill>
              </a:rPr>
              <a:t>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 J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hns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endParaRPr lang="en-US" sz="2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914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Movie</a:t>
            </a:r>
            <a:endParaRPr lang="en-US" sz="2400" b="1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19400" y="2590800"/>
          <a:ext cx="3352800" cy="1440240"/>
        </p:xfrm>
        <a:graphic>
          <a:graphicData uri="http://schemas.openxmlformats.org/presentationml/2006/ole">
            <p:oleObj spid="_x0000_s2050" name="Package" showAsIcon="1" r:id="rId4" imgW="1600200" imgH="686880" progId="Package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201</Words>
  <Application>Microsoft Office PowerPoint</Application>
  <PresentationFormat>On-screen Show (4:3)</PresentationFormat>
  <Paragraphs>48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Package</vt:lpstr>
      <vt:lpstr>Halloween Checkerboard made by Brandon Johnson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 Checkerboard</dc:title>
  <dc:creator>Brandon</dc:creator>
  <cp:lastModifiedBy>Brandon</cp:lastModifiedBy>
  <cp:revision>15</cp:revision>
  <dcterms:created xsi:type="dcterms:W3CDTF">2009-12-02T09:03:08Z</dcterms:created>
  <dcterms:modified xsi:type="dcterms:W3CDTF">2009-12-02T11:39:17Z</dcterms:modified>
</cp:coreProperties>
</file>